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8"/>
  </p:notesMasterIdLst>
  <p:sldIdLst>
    <p:sldId id="256" r:id="rId2"/>
    <p:sldId id="257" r:id="rId3"/>
    <p:sldId id="258" r:id="rId4"/>
    <p:sldId id="259" r:id="rId5"/>
    <p:sldId id="261"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95" r:id="rId27"/>
  </p:sldIdLst>
  <p:sldSz cx="9144000" cy="5143500" type="screen16x9"/>
  <p:notesSz cx="6858000" cy="9144000"/>
  <p:embeddedFontLst>
    <p:embeddedFont>
      <p:font typeface="Arial Rounded MT Bold" panose="020F0704030504030204" pitchFamily="34" charset="0"/>
      <p:regular r:id="rId29"/>
    </p:embeddedFont>
    <p:embeddedFont>
      <p:font typeface="Atma" panose="020B0604020202020204" charset="0"/>
      <p:regular r:id="rId30"/>
      <p:bold r:id="rId31"/>
    </p:embeddedFont>
    <p:embeddedFont>
      <p:font typeface="Algerian" panose="04020705040A02060702" pitchFamily="82" charset="0"/>
      <p:regular r:id="rId32"/>
    </p:embeddedFont>
    <p:embeddedFont>
      <p:font typeface="Calibri" panose="020F0502020204030204" pitchFamily="34" charset="0"/>
      <p:regular r:id="rId33"/>
      <p:bold r:id="rId34"/>
      <p:italic r:id="rId35"/>
      <p:boldItalic r:id="rId36"/>
    </p:embeddedFont>
    <p:embeddedFont>
      <p:font typeface="Quicksand" panose="020B0604020202020204" charset="0"/>
      <p:regular r:id="rId37"/>
      <p:bold r:id="rId38"/>
    </p:embeddedFont>
    <p:embeddedFont>
      <p:font typeface="Quicksand Light" panose="020B0604020202020204" charset="0"/>
      <p:regular r:id="rId39"/>
      <p:bold r:id="rId40"/>
    </p:embeddedFont>
    <p:embeddedFont>
      <p:font typeface="맑은 고딕" panose="020B0503020000020004" pitchFamily="34" charset="-127"/>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T" initials="T" lastIdx="3" clrIdx="0">
    <p:extLst>
      <p:ext uri="{19B8F6BF-5375-455C-9EA6-DF929625EA0E}">
        <p15:presenceInfo xmlns:p15="http://schemas.microsoft.com/office/powerpoint/2012/main" userId="6291c27c80e54f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267FA-CA74-4515-AB39-F36422F084D3}">
  <a:tblStyle styleId="{EAE267FA-CA74-4515-AB39-F36422F084D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2DAE77-0ED4-4C94-92F3-84371D6B2C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62" autoAdjust="0"/>
    <p:restoredTop sz="94364" autoAdjust="0"/>
  </p:normalViewPr>
  <p:slideViewPr>
    <p:cSldViewPr snapToGrid="0">
      <p:cViewPr varScale="1">
        <p:scale>
          <a:sx n="106" d="100"/>
          <a:sy n="106" d="100"/>
        </p:scale>
        <p:origin x="7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923c02a560_3_1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923c02a560_3_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289e2b31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d289e2b31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d289e2b31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d289e2b31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3"/>
            </a:gs>
            <a:gs pos="100000">
              <a:schemeClr val="accent2"/>
            </a:gs>
          </a:gsLst>
          <a:lin ang="0" scaled="0"/>
        </a:gra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855300" y="1016175"/>
            <a:ext cx="4548900" cy="31110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rgbClr val="FF6B4B"/>
            </a:gs>
          </a:gsLst>
          <a:lin ang="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855300" y="1583350"/>
            <a:ext cx="4548900" cy="11598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4" name="Google Shape;14;p3"/>
          <p:cNvSpPr txBox="1">
            <a:spLocks noGrp="1"/>
          </p:cNvSpPr>
          <p:nvPr>
            <p:ph type="subTitle" idx="1"/>
          </p:nvPr>
        </p:nvSpPr>
        <p:spPr>
          <a:xfrm>
            <a:off x="855300" y="2840052"/>
            <a:ext cx="4548900" cy="7848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5"/>
            </a:gs>
            <a:gs pos="100000">
              <a:schemeClr val="accent6"/>
            </a:gs>
          </a:gsLst>
          <a:lin ang="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 name="Google Shape;21;p5"/>
          <p:cNvSpPr txBox="1">
            <a:spLocks noGrp="1"/>
          </p:cNvSpPr>
          <p:nvPr>
            <p:ph type="body" idx="1"/>
          </p:nvPr>
        </p:nvSpPr>
        <p:spPr>
          <a:xfrm>
            <a:off x="855300" y="1509926"/>
            <a:ext cx="4693500" cy="2642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22" name="Google Shape;22;p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chemeClr val="accent6"/>
            </a:gs>
            <a:gs pos="100000">
              <a:srgbClr val="95F163"/>
            </a:gs>
          </a:gsLst>
          <a:lin ang="0" scaled="0"/>
        </a:grad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55300" y="991175"/>
            <a:ext cx="51726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 name="Google Shape;25;p6"/>
          <p:cNvSpPr txBox="1">
            <a:spLocks noGrp="1"/>
          </p:cNvSpPr>
          <p:nvPr>
            <p:ph type="body" idx="1"/>
          </p:nvPr>
        </p:nvSpPr>
        <p:spPr>
          <a:xfrm>
            <a:off x="855275" y="1509925"/>
            <a:ext cx="2416800" cy="3106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26" name="Google Shape;26;p6"/>
          <p:cNvSpPr txBox="1">
            <a:spLocks noGrp="1"/>
          </p:cNvSpPr>
          <p:nvPr>
            <p:ph type="body" idx="2"/>
          </p:nvPr>
        </p:nvSpPr>
        <p:spPr>
          <a:xfrm>
            <a:off x="3610974" y="1509925"/>
            <a:ext cx="2416800" cy="3106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27" name="Google Shape;27;p6"/>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chemeClr val="accent1"/>
            </a:gs>
            <a:gs pos="100000">
              <a:srgbClr val="BBFF45"/>
            </a:gs>
          </a:gsLst>
          <a:lin ang="0" scaled="0"/>
        </a:gra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855300" y="991175"/>
            <a:ext cx="58284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7"/>
          <p:cNvSpPr txBox="1">
            <a:spLocks noGrp="1"/>
          </p:cNvSpPr>
          <p:nvPr>
            <p:ph type="body" idx="1"/>
          </p:nvPr>
        </p:nvSpPr>
        <p:spPr>
          <a:xfrm>
            <a:off x="855300" y="1509925"/>
            <a:ext cx="1815600" cy="3106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1" name="Google Shape;31;p7"/>
          <p:cNvSpPr txBox="1">
            <a:spLocks noGrp="1"/>
          </p:cNvSpPr>
          <p:nvPr>
            <p:ph type="body" idx="2"/>
          </p:nvPr>
        </p:nvSpPr>
        <p:spPr>
          <a:xfrm>
            <a:off x="2861673" y="1509925"/>
            <a:ext cx="1815600" cy="3106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2" name="Google Shape;32;p7"/>
          <p:cNvSpPr txBox="1">
            <a:spLocks noGrp="1"/>
          </p:cNvSpPr>
          <p:nvPr>
            <p:ph type="body" idx="3"/>
          </p:nvPr>
        </p:nvSpPr>
        <p:spPr>
          <a:xfrm>
            <a:off x="4868047" y="1509925"/>
            <a:ext cx="1815600" cy="3106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3" name="Google Shape;33;p7"/>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3"/>
            </a:gs>
            <a:gs pos="100000">
              <a:schemeClr val="accent2"/>
            </a:gs>
          </a:gsLst>
          <a:lin ang="0" scaled="0"/>
        </a:gra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855300" y="991175"/>
            <a:ext cx="4693500" cy="3969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8"/>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4"/>
            </a:gs>
            <a:gs pos="100000">
              <a:srgbClr val="FF6B4B"/>
            </a:gs>
          </a:gsLst>
          <a:lin ang="0" scaled="0"/>
        </a:grad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855300" y="4101500"/>
            <a:ext cx="7433400" cy="519600"/>
          </a:xfrm>
          <a:prstGeom prst="rect">
            <a:avLst/>
          </a:prstGeom>
        </p:spPr>
        <p:txBody>
          <a:bodyPr spcFirstLastPara="1" wrap="square" lIns="0" tIns="0" rIns="0" bIns="0" anchor="t" anchorCtr="0">
            <a:noAutofit/>
          </a:bodyPr>
          <a:lstStyle>
            <a:lvl1pPr marL="457200" lvl="0" indent="-228600" algn="ctr" rtl="0">
              <a:spcBef>
                <a:spcPts val="0"/>
              </a:spcBef>
              <a:spcAft>
                <a:spcPts val="0"/>
              </a:spcAft>
              <a:buSzPts val="1800"/>
              <a:buNone/>
              <a:defRPr sz="1800"/>
            </a:lvl1pPr>
          </a:lstStyle>
          <a:p>
            <a:endParaRPr/>
          </a:p>
        </p:txBody>
      </p:sp>
      <p:sp>
        <p:nvSpPr>
          <p:cNvPr id="39" name="Google Shape;39;p9"/>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chemeClr val="accent5"/>
            </a:gs>
            <a:gs pos="100000">
              <a:srgbClr val="FF4D82"/>
            </a:gs>
          </a:gsLst>
          <a:lin ang="0" scaled="0"/>
        </a:gradFill>
        <a:effectLst/>
      </p:bgPr>
    </p:bg>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100000">
              <a:srgbClr val="BBFF45"/>
            </a:gs>
          </a:gsLst>
          <a:lin ang="0" scaled="0"/>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0">
            <a:alphaModFix/>
          </a:blip>
          <a:stretch>
            <a:fillRect/>
          </a:stretch>
        </p:blipFill>
        <p:spPr>
          <a:xfrm>
            <a:off x="0" y="0"/>
            <a:ext cx="9144000" cy="5143497"/>
          </a:xfrm>
          <a:prstGeom prst="rect">
            <a:avLst/>
          </a:prstGeom>
          <a:noFill/>
          <a:ln>
            <a:noFill/>
          </a:ln>
        </p:spPr>
      </p:pic>
      <p:sp>
        <p:nvSpPr>
          <p:cNvPr id="7" name="Google Shape;7;p1"/>
          <p:cNvSpPr txBox="1">
            <a:spLocks noGrp="1"/>
          </p:cNvSpPr>
          <p:nvPr>
            <p:ph type="title"/>
          </p:nvPr>
        </p:nvSpPr>
        <p:spPr>
          <a:xfrm>
            <a:off x="855300" y="991175"/>
            <a:ext cx="4693500" cy="3969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1pPr>
            <a:lvl2pPr lvl="1"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2pPr>
            <a:lvl3pPr lvl="2"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3pPr>
            <a:lvl4pPr lvl="3"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4pPr>
            <a:lvl5pPr lvl="4"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5pPr>
            <a:lvl6pPr lvl="5"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6pPr>
            <a:lvl7pPr lvl="6"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7pPr>
            <a:lvl8pPr lvl="7"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8pPr>
            <a:lvl9pPr lvl="8" rtl="0">
              <a:lnSpc>
                <a:spcPct val="90000"/>
              </a:lnSpc>
              <a:spcBef>
                <a:spcPts val="0"/>
              </a:spcBef>
              <a:spcAft>
                <a:spcPts val="0"/>
              </a:spcAft>
              <a:buClr>
                <a:schemeClr val="lt1"/>
              </a:buClr>
              <a:buSzPts val="3200"/>
              <a:buFont typeface="Atma"/>
              <a:buNone/>
              <a:defRPr sz="3200" b="1">
                <a:solidFill>
                  <a:schemeClr val="lt1"/>
                </a:solidFill>
                <a:latin typeface="Atma"/>
                <a:ea typeface="Atma"/>
                <a:cs typeface="Atma"/>
                <a:sym typeface="Atma"/>
              </a:defRPr>
            </a:lvl9pPr>
          </a:lstStyle>
          <a:p>
            <a:endParaRPr/>
          </a:p>
        </p:txBody>
      </p:sp>
      <p:sp>
        <p:nvSpPr>
          <p:cNvPr id="8" name="Google Shape;8;p1"/>
          <p:cNvSpPr txBox="1">
            <a:spLocks noGrp="1"/>
          </p:cNvSpPr>
          <p:nvPr>
            <p:ph type="body" idx="1"/>
          </p:nvPr>
        </p:nvSpPr>
        <p:spPr>
          <a:xfrm>
            <a:off x="855300" y="1509926"/>
            <a:ext cx="4693500" cy="2642400"/>
          </a:xfrm>
          <a:prstGeom prst="rect">
            <a:avLst/>
          </a:prstGeom>
          <a:noFill/>
          <a:ln>
            <a:noFill/>
          </a:ln>
          <a:effectLst>
            <a:outerShdw dist="9525" dir="16200000" algn="bl" rotWithShape="0">
              <a:schemeClr val="lt1">
                <a:alpha val="20000"/>
              </a:schemeClr>
            </a:outerShdw>
          </a:effectLst>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lt2"/>
              </a:buClr>
              <a:buSzPts val="1800"/>
              <a:buFont typeface="Quicksand Light"/>
              <a:buChar char="➜"/>
              <a:defRPr sz="2200">
                <a:solidFill>
                  <a:schemeClr val="dk1"/>
                </a:solidFill>
                <a:latin typeface="Quicksand Light"/>
                <a:ea typeface="Quicksand Light"/>
                <a:cs typeface="Quicksand Light"/>
                <a:sym typeface="Quicksand Light"/>
              </a:defRPr>
            </a:lvl1pPr>
            <a:lvl2pPr marL="914400" lvl="1"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2pPr>
            <a:lvl3pPr marL="1371600" lvl="2"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3pPr>
            <a:lvl4pPr marL="1828800" lvl="3"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4pPr>
            <a:lvl5pPr marL="2286000" lvl="4"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5pPr>
            <a:lvl6pPr marL="2743200" lvl="5"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6pPr>
            <a:lvl7pPr marL="3200400" lvl="6"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7pPr>
            <a:lvl8pPr marL="3657600" lvl="7"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8pPr>
            <a:lvl9pPr marL="4114800" lvl="8" indent="-368300" rtl="0">
              <a:lnSpc>
                <a:spcPct val="115000"/>
              </a:lnSpc>
              <a:spcBef>
                <a:spcPts val="0"/>
              </a:spcBef>
              <a:spcAft>
                <a:spcPts val="0"/>
              </a:spcAft>
              <a:buClr>
                <a:schemeClr val="dk1"/>
              </a:buClr>
              <a:buSzPts val="2200"/>
              <a:buFont typeface="Quicksand Light"/>
              <a:buChar char="■"/>
              <a:defRPr sz="2200">
                <a:solidFill>
                  <a:schemeClr val="dk1"/>
                </a:solidFill>
                <a:latin typeface="Quicksand Light"/>
                <a:ea typeface="Quicksand Light"/>
                <a:cs typeface="Quicksand Light"/>
                <a:sym typeface="Quicksand Light"/>
              </a:defRPr>
            </a:lvl9pPr>
          </a:lstStyle>
          <a:p>
            <a:endParaRPr/>
          </a:p>
        </p:txBody>
      </p:sp>
      <p:sp>
        <p:nvSpPr>
          <p:cNvPr id="9" name="Google Shape;9;p1"/>
          <p:cNvSpPr txBox="1">
            <a:spLocks noGrp="1"/>
          </p:cNvSpPr>
          <p:nvPr>
            <p:ph type="sldNum" idx="12"/>
          </p:nvPr>
        </p:nvSpPr>
        <p:spPr>
          <a:xfrm>
            <a:off x="4297650" y="4673651"/>
            <a:ext cx="548700" cy="393600"/>
          </a:xfrm>
          <a:prstGeom prst="rect">
            <a:avLst/>
          </a:prstGeom>
          <a:noFill/>
          <a:ln>
            <a:noFill/>
          </a:ln>
          <a:effectLst>
            <a:outerShdw blurRad="28575" dist="9525" dir="5400000" algn="bl" rotWithShape="0">
              <a:schemeClr val="dk1">
                <a:alpha val="40000"/>
              </a:schemeClr>
            </a:outerShdw>
          </a:effectLst>
        </p:spPr>
        <p:txBody>
          <a:bodyPr spcFirstLastPara="1" wrap="square" lIns="0" tIns="0" rIns="0" bIns="0" anchor="ctr" anchorCtr="0">
            <a:noAutofit/>
          </a:bodyPr>
          <a:lstStyle>
            <a:lvl1pPr lvl="0" algn="ctr" rtl="0">
              <a:buNone/>
              <a:defRPr sz="1500" b="1">
                <a:solidFill>
                  <a:schemeClr val="lt1"/>
                </a:solidFill>
                <a:latin typeface="Atma"/>
                <a:ea typeface="Atma"/>
                <a:cs typeface="Atma"/>
                <a:sym typeface="Atma"/>
              </a:defRPr>
            </a:lvl1pPr>
            <a:lvl2pPr lvl="1" algn="ctr" rtl="0">
              <a:buNone/>
              <a:defRPr sz="1500" b="1">
                <a:solidFill>
                  <a:schemeClr val="lt1"/>
                </a:solidFill>
                <a:latin typeface="Atma"/>
                <a:ea typeface="Atma"/>
                <a:cs typeface="Atma"/>
                <a:sym typeface="Atma"/>
              </a:defRPr>
            </a:lvl2pPr>
            <a:lvl3pPr lvl="2" algn="ctr" rtl="0">
              <a:buNone/>
              <a:defRPr sz="1500" b="1">
                <a:solidFill>
                  <a:schemeClr val="lt1"/>
                </a:solidFill>
                <a:latin typeface="Atma"/>
                <a:ea typeface="Atma"/>
                <a:cs typeface="Atma"/>
                <a:sym typeface="Atma"/>
              </a:defRPr>
            </a:lvl3pPr>
            <a:lvl4pPr lvl="3" algn="ctr" rtl="0">
              <a:buNone/>
              <a:defRPr sz="1500" b="1">
                <a:solidFill>
                  <a:schemeClr val="lt1"/>
                </a:solidFill>
                <a:latin typeface="Atma"/>
                <a:ea typeface="Atma"/>
                <a:cs typeface="Atma"/>
                <a:sym typeface="Atma"/>
              </a:defRPr>
            </a:lvl4pPr>
            <a:lvl5pPr lvl="4" algn="ctr" rtl="0">
              <a:buNone/>
              <a:defRPr sz="1500" b="1">
                <a:solidFill>
                  <a:schemeClr val="lt1"/>
                </a:solidFill>
                <a:latin typeface="Atma"/>
                <a:ea typeface="Atma"/>
                <a:cs typeface="Atma"/>
                <a:sym typeface="Atma"/>
              </a:defRPr>
            </a:lvl5pPr>
            <a:lvl6pPr lvl="5" algn="ctr" rtl="0">
              <a:buNone/>
              <a:defRPr sz="1500" b="1">
                <a:solidFill>
                  <a:schemeClr val="lt1"/>
                </a:solidFill>
                <a:latin typeface="Atma"/>
                <a:ea typeface="Atma"/>
                <a:cs typeface="Atma"/>
                <a:sym typeface="Atma"/>
              </a:defRPr>
            </a:lvl6pPr>
            <a:lvl7pPr lvl="6" algn="ctr" rtl="0">
              <a:buNone/>
              <a:defRPr sz="1500" b="1">
                <a:solidFill>
                  <a:schemeClr val="lt1"/>
                </a:solidFill>
                <a:latin typeface="Atma"/>
                <a:ea typeface="Atma"/>
                <a:cs typeface="Atma"/>
                <a:sym typeface="Atma"/>
              </a:defRPr>
            </a:lvl7pPr>
            <a:lvl8pPr lvl="7" algn="ctr" rtl="0">
              <a:buNone/>
              <a:defRPr sz="1500" b="1">
                <a:solidFill>
                  <a:schemeClr val="lt1"/>
                </a:solidFill>
                <a:latin typeface="Atma"/>
                <a:ea typeface="Atma"/>
                <a:cs typeface="Atma"/>
                <a:sym typeface="Atma"/>
              </a:defRPr>
            </a:lvl8pPr>
            <a:lvl9pPr lvl="8" algn="ctr" rtl="0">
              <a:buNone/>
              <a:defRPr sz="1500" b="1">
                <a:solidFill>
                  <a:schemeClr val="lt1"/>
                </a:solidFill>
                <a:latin typeface="Atma"/>
                <a:ea typeface="Atma"/>
                <a:cs typeface="Atma"/>
                <a:sym typeface="Atm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72950" y="101245"/>
            <a:ext cx="1534611" cy="41926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400" dirty="0" smtClean="0"/>
              <a:t>Project:</a:t>
            </a:r>
            <a:endParaRPr sz="2400" dirty="0"/>
          </a:p>
        </p:txBody>
      </p:sp>
      <p:grpSp>
        <p:nvGrpSpPr>
          <p:cNvPr id="47" name="Google Shape;47;p11"/>
          <p:cNvGrpSpPr/>
          <p:nvPr/>
        </p:nvGrpSpPr>
        <p:grpSpPr>
          <a:xfrm>
            <a:off x="6370222" y="2172582"/>
            <a:ext cx="1837957" cy="1427239"/>
            <a:chOff x="2860826" y="401530"/>
            <a:chExt cx="2115269" cy="1642581"/>
          </a:xfrm>
        </p:grpSpPr>
        <p:sp>
          <p:nvSpPr>
            <p:cNvPr id="48" name="Google Shape;48;p11"/>
            <p:cNvSpPr/>
            <p:nvPr/>
          </p:nvSpPr>
          <p:spPr>
            <a:xfrm>
              <a:off x="2860826" y="401530"/>
              <a:ext cx="2115269" cy="1642581"/>
            </a:xfrm>
            <a:custGeom>
              <a:avLst/>
              <a:gdLst/>
              <a:ahLst/>
              <a:cxnLst/>
              <a:rect l="l" t="t" r="r" b="b"/>
              <a:pathLst>
                <a:path w="2115269" h="1642581" extrusionOk="0">
                  <a:moveTo>
                    <a:pt x="245052" y="1642582"/>
                  </a:moveTo>
                  <a:cubicBezTo>
                    <a:pt x="509714" y="1619636"/>
                    <a:pt x="782253" y="1607649"/>
                    <a:pt x="1060477" y="1607649"/>
                  </a:cubicBezTo>
                  <a:cubicBezTo>
                    <a:pt x="1331715" y="1607649"/>
                    <a:pt x="1597541" y="1619088"/>
                    <a:pt x="1855902" y="1640869"/>
                  </a:cubicBezTo>
                  <a:cubicBezTo>
                    <a:pt x="1868690" y="1627170"/>
                    <a:pt x="1881060" y="1612992"/>
                    <a:pt x="1893026" y="1598334"/>
                  </a:cubicBezTo>
                  <a:cubicBezTo>
                    <a:pt x="1980028" y="1493928"/>
                    <a:pt x="2044145" y="1372426"/>
                    <a:pt x="2081249" y="1241684"/>
                  </a:cubicBezTo>
                  <a:cubicBezTo>
                    <a:pt x="2119756" y="1105894"/>
                    <a:pt x="2125668" y="962926"/>
                    <a:pt x="2098509" y="824416"/>
                  </a:cubicBezTo>
                  <a:cubicBezTo>
                    <a:pt x="2049057" y="569754"/>
                    <a:pt x="1935630" y="368312"/>
                    <a:pt x="1761449" y="225501"/>
                  </a:cubicBezTo>
                  <a:cubicBezTo>
                    <a:pt x="1578980" y="75910"/>
                    <a:pt x="1339797" y="18"/>
                    <a:pt x="1050682" y="18"/>
                  </a:cubicBezTo>
                  <a:cubicBezTo>
                    <a:pt x="903988" y="-836"/>
                    <a:pt x="758732" y="28980"/>
                    <a:pt x="624236" y="87554"/>
                  </a:cubicBezTo>
                  <a:cubicBezTo>
                    <a:pt x="501508" y="141599"/>
                    <a:pt x="390609" y="219263"/>
                    <a:pt x="297861" y="316119"/>
                  </a:cubicBezTo>
                  <a:cubicBezTo>
                    <a:pt x="101419" y="520575"/>
                    <a:pt x="-9679" y="802772"/>
                    <a:pt x="663" y="1071749"/>
                  </a:cubicBezTo>
                  <a:cubicBezTo>
                    <a:pt x="9088" y="1284356"/>
                    <a:pt x="94775" y="1483332"/>
                    <a:pt x="245052" y="1642582"/>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1"/>
            <p:cNvSpPr/>
            <p:nvPr/>
          </p:nvSpPr>
          <p:spPr>
            <a:xfrm>
              <a:off x="2983792" y="475316"/>
              <a:ext cx="1869056" cy="1552082"/>
            </a:xfrm>
            <a:custGeom>
              <a:avLst/>
              <a:gdLst/>
              <a:ahLst/>
              <a:cxnLst/>
              <a:rect l="l" t="t" r="r" b="b"/>
              <a:pathLst>
                <a:path w="1869056" h="1552082" extrusionOk="0">
                  <a:moveTo>
                    <a:pt x="347020" y="1552083"/>
                  </a:moveTo>
                  <a:cubicBezTo>
                    <a:pt x="540360" y="1540028"/>
                    <a:pt x="737185" y="1533952"/>
                    <a:pt x="937510" y="1533863"/>
                  </a:cubicBezTo>
                  <a:cubicBezTo>
                    <a:pt x="1132446" y="1533863"/>
                    <a:pt x="1324230" y="1539637"/>
                    <a:pt x="1512863" y="1551192"/>
                  </a:cubicBezTo>
                  <a:cubicBezTo>
                    <a:pt x="1766292" y="1362285"/>
                    <a:pt x="1918076" y="1051183"/>
                    <a:pt x="1854650" y="724876"/>
                  </a:cubicBezTo>
                  <a:cubicBezTo>
                    <a:pt x="1769717" y="285279"/>
                    <a:pt x="1464506" y="0"/>
                    <a:pt x="927716" y="0"/>
                  </a:cubicBezTo>
                  <a:cubicBezTo>
                    <a:pt x="337774" y="0"/>
                    <a:pt x="-16274" y="505694"/>
                    <a:pt x="576" y="943990"/>
                  </a:cubicBezTo>
                  <a:cubicBezTo>
                    <a:pt x="10028" y="1188583"/>
                    <a:pt x="140167" y="1406875"/>
                    <a:pt x="347020" y="15520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1"/>
            <p:cNvSpPr/>
            <p:nvPr/>
          </p:nvSpPr>
          <p:spPr>
            <a:xfrm>
              <a:off x="3539074" y="964575"/>
              <a:ext cx="758060" cy="758156"/>
            </a:xfrm>
            <a:custGeom>
              <a:avLst/>
              <a:gdLst/>
              <a:ahLst/>
              <a:cxnLst/>
              <a:rect l="l" t="t" r="r" b="b"/>
              <a:pathLst>
                <a:path w="758060" h="758156" extrusionOk="0">
                  <a:moveTo>
                    <a:pt x="724496" y="223151"/>
                  </a:moveTo>
                  <a:cubicBezTo>
                    <a:pt x="687310" y="294289"/>
                    <a:pt x="599493"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49" y="809360"/>
                    <a:pt x="648741" y="717776"/>
                    <a:pt x="729051" y="524492"/>
                  </a:cubicBezTo>
                  <a:cubicBezTo>
                    <a:pt x="769257" y="427730"/>
                    <a:pt x="767606" y="318645"/>
                    <a:pt x="724496" y="223151"/>
                  </a:cubicBezTo>
                  <a:close/>
                </a:path>
              </a:pathLst>
            </a:custGeom>
            <a:gradFill>
              <a:gsLst>
                <a:gs pos="0">
                  <a:schemeClr val="accent5"/>
                </a:gs>
                <a:gs pos="100000">
                  <a:srgbClr val="FF4D8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1"/>
            <p:cNvSpPr/>
            <p:nvPr/>
          </p:nvSpPr>
          <p:spPr>
            <a:xfrm>
              <a:off x="3712949" y="113727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p:nvPr/>
          </p:nvSpPr>
          <p:spPr>
            <a:xfrm>
              <a:off x="2983798" y="1299235"/>
              <a:ext cx="1868927" cy="728163"/>
            </a:xfrm>
            <a:custGeom>
              <a:avLst/>
              <a:gdLst/>
              <a:ahLst/>
              <a:cxnLst/>
              <a:rect l="l" t="t" r="r" b="b"/>
              <a:pathLst>
                <a:path w="1868927" h="728163" extrusionOk="0">
                  <a:moveTo>
                    <a:pt x="347015" y="728164"/>
                  </a:moveTo>
                  <a:cubicBezTo>
                    <a:pt x="540354" y="716109"/>
                    <a:pt x="737179" y="710033"/>
                    <a:pt x="937505" y="709944"/>
                  </a:cubicBezTo>
                  <a:cubicBezTo>
                    <a:pt x="1132440" y="709944"/>
                    <a:pt x="1324224" y="715718"/>
                    <a:pt x="1512858" y="727273"/>
                  </a:cubicBezTo>
                  <a:cubicBezTo>
                    <a:pt x="1740396" y="557613"/>
                    <a:pt x="1886015" y="289457"/>
                    <a:pt x="1867316" y="0"/>
                  </a:cubicBezTo>
                  <a:cubicBezTo>
                    <a:pt x="1727793" y="347404"/>
                    <a:pt x="1367307" y="603915"/>
                    <a:pt x="963190" y="603915"/>
                  </a:cubicBezTo>
                  <a:cubicBezTo>
                    <a:pt x="507292" y="603915"/>
                    <a:pt x="141943" y="366308"/>
                    <a:pt x="1940" y="34795"/>
                  </a:cubicBezTo>
                  <a:cubicBezTo>
                    <a:pt x="-53" y="63172"/>
                    <a:pt x="-512" y="91639"/>
                    <a:pt x="570" y="120071"/>
                  </a:cubicBezTo>
                  <a:cubicBezTo>
                    <a:pt x="10022" y="364664"/>
                    <a:pt x="140162" y="582956"/>
                    <a:pt x="347015" y="7281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 name="Google Shape;53;p11"/>
          <p:cNvGrpSpPr/>
          <p:nvPr/>
        </p:nvGrpSpPr>
        <p:grpSpPr>
          <a:xfrm>
            <a:off x="5908922" y="3290579"/>
            <a:ext cx="2760511" cy="1383992"/>
            <a:chOff x="2819969" y="4365386"/>
            <a:chExt cx="1694813" cy="849700"/>
          </a:xfrm>
        </p:grpSpPr>
        <p:sp>
          <p:nvSpPr>
            <p:cNvPr id="54" name="Google Shape;54;p11"/>
            <p:cNvSpPr/>
            <p:nvPr/>
          </p:nvSpPr>
          <p:spPr>
            <a:xfrm>
              <a:off x="2819969" y="4365386"/>
              <a:ext cx="1694813" cy="767412"/>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85200C"/>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55" name="Google Shape;55;p11"/>
            <p:cNvSpPr/>
            <p:nvPr/>
          </p:nvSpPr>
          <p:spPr>
            <a:xfrm>
              <a:off x="4100210" y="4889162"/>
              <a:ext cx="195071" cy="325922"/>
            </a:xfrm>
            <a:custGeom>
              <a:avLst/>
              <a:gdLst/>
              <a:ahLst/>
              <a:cxnLst/>
              <a:rect l="l" t="t" r="r" b="b"/>
              <a:pathLst>
                <a:path w="195071" h="325922" extrusionOk="0">
                  <a:moveTo>
                    <a:pt x="0" y="138701"/>
                  </a:moveTo>
                  <a:cubicBezTo>
                    <a:pt x="10069" y="227196"/>
                    <a:pt x="32330" y="318567"/>
                    <a:pt x="80892" y="325554"/>
                  </a:cubicBezTo>
                  <a:cubicBezTo>
                    <a:pt x="160140" y="336787"/>
                    <a:pt x="187538" y="88426"/>
                    <a:pt x="195072" y="0"/>
                  </a:cubicBezTo>
                  <a:cubicBezTo>
                    <a:pt x="136660" y="54898"/>
                    <a:pt x="71036" y="101557"/>
                    <a:pt x="0" y="138701"/>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11"/>
            <p:cNvSpPr/>
            <p:nvPr/>
          </p:nvSpPr>
          <p:spPr>
            <a:xfrm>
              <a:off x="3037246" y="4887244"/>
              <a:ext cx="186715" cy="327842"/>
            </a:xfrm>
            <a:custGeom>
              <a:avLst/>
              <a:gdLst/>
              <a:ahLst/>
              <a:cxnLst/>
              <a:rect l="l" t="t" r="r" b="b"/>
              <a:pathLst>
                <a:path w="186715" h="327842" extrusionOk="0">
                  <a:moveTo>
                    <a:pt x="0" y="0"/>
                  </a:moveTo>
                  <a:cubicBezTo>
                    <a:pt x="822" y="82672"/>
                    <a:pt x="10206" y="316170"/>
                    <a:pt x="89043" y="327472"/>
                  </a:cubicBezTo>
                  <a:cubicBezTo>
                    <a:pt x="140413" y="334801"/>
                    <a:pt x="170140" y="232127"/>
                    <a:pt x="186716" y="135139"/>
                  </a:cubicBezTo>
                  <a:cubicBezTo>
                    <a:pt x="118797" y="98508"/>
                    <a:pt x="56015" y="53069"/>
                    <a:pt x="0" y="0"/>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 name="Google Shape;57;p11"/>
          <p:cNvGrpSpPr/>
          <p:nvPr/>
        </p:nvGrpSpPr>
        <p:grpSpPr>
          <a:xfrm>
            <a:off x="8203453" y="1563469"/>
            <a:ext cx="635108" cy="1001050"/>
            <a:chOff x="1620532" y="2740711"/>
            <a:chExt cx="745257" cy="1174666"/>
          </a:xfrm>
        </p:grpSpPr>
        <p:sp>
          <p:nvSpPr>
            <p:cNvPr id="58" name="Google Shape;58;p11"/>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1"/>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1"/>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1"/>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1"/>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 name="Google Shape;63;p11"/>
          <p:cNvGrpSpPr/>
          <p:nvPr/>
        </p:nvGrpSpPr>
        <p:grpSpPr>
          <a:xfrm>
            <a:off x="5739836" y="1563469"/>
            <a:ext cx="635075" cy="1001050"/>
            <a:chOff x="188982" y="2740711"/>
            <a:chExt cx="745218" cy="1174666"/>
          </a:xfrm>
        </p:grpSpPr>
        <p:sp>
          <p:nvSpPr>
            <p:cNvPr id="64" name="Google Shape;64;p11"/>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1"/>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1"/>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1"/>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1"/>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 name="TextBox 6"/>
          <p:cNvSpPr txBox="1"/>
          <p:nvPr/>
        </p:nvSpPr>
        <p:spPr>
          <a:xfrm>
            <a:off x="839437" y="438150"/>
            <a:ext cx="2951514" cy="1015663"/>
          </a:xfrm>
          <a:prstGeom prst="rect">
            <a:avLst/>
          </a:prstGeom>
          <a:noFill/>
        </p:spPr>
        <p:txBody>
          <a:bodyPr wrap="square" rtlCol="0">
            <a:spAutoFit/>
          </a:bodyPr>
          <a:lstStyle/>
          <a:p>
            <a:pPr algn="ctr"/>
            <a:r>
              <a:rPr lang="en-US" sz="2400" b="1" dirty="0" smtClean="0">
                <a:ln w="22225">
                  <a:solidFill>
                    <a:schemeClr val="accent2"/>
                  </a:solidFill>
                  <a:prstDash val="solid"/>
                </a:ln>
                <a:solidFill>
                  <a:schemeClr val="tx1">
                    <a:lumMod val="75000"/>
                    <a:lumOff val="25000"/>
                  </a:schemeClr>
                </a:solidFill>
              </a:rPr>
              <a:t>WEBSITE</a:t>
            </a:r>
            <a:r>
              <a:rPr lang="en-US" sz="3200" b="1" dirty="0" smtClean="0">
                <a:ln w="22225">
                  <a:solidFill>
                    <a:schemeClr val="accent2"/>
                  </a:solidFill>
                  <a:prstDash val="solid"/>
                </a:ln>
                <a:solidFill>
                  <a:schemeClr val="tx1">
                    <a:lumMod val="75000"/>
                    <a:lumOff val="25000"/>
                  </a:schemeClr>
                </a:solidFill>
              </a:rPr>
              <a:t/>
            </a:r>
            <a:br>
              <a:rPr lang="en-US" sz="3200" b="1" dirty="0" smtClean="0">
                <a:ln w="22225">
                  <a:solidFill>
                    <a:schemeClr val="accent2"/>
                  </a:solidFill>
                  <a:prstDash val="solid"/>
                </a:ln>
                <a:solidFill>
                  <a:schemeClr val="tx1">
                    <a:lumMod val="75000"/>
                    <a:lumOff val="25000"/>
                  </a:schemeClr>
                </a:solidFill>
              </a:rPr>
            </a:br>
            <a:r>
              <a:rPr lang="en-US" sz="3200" b="1" dirty="0" smtClean="0">
                <a:ln w="22225">
                  <a:solidFill>
                    <a:schemeClr val="accent2"/>
                  </a:solidFill>
                  <a:prstDash val="solid"/>
                </a:ln>
                <a:solidFill>
                  <a:schemeClr val="tx1">
                    <a:lumMod val="75000"/>
                    <a:lumOff val="25000"/>
                  </a:schemeClr>
                </a:solidFill>
              </a:rPr>
              <a:t>  </a:t>
            </a:r>
            <a:r>
              <a:rPr lang="en-US" sz="3600" b="1" dirty="0" smtClean="0">
                <a:ln w="22225">
                  <a:solidFill>
                    <a:schemeClr val="accent2"/>
                  </a:solidFill>
                  <a:prstDash val="solid"/>
                </a:ln>
                <a:solidFill>
                  <a:schemeClr val="tx1">
                    <a:lumMod val="75000"/>
                    <a:lumOff val="25000"/>
                  </a:schemeClr>
                </a:solidFill>
              </a:rPr>
              <a:t>HARMONIC</a:t>
            </a:r>
            <a:endParaRPr lang="en-US" sz="3600" b="1" dirty="0">
              <a:ln w="22225">
                <a:solidFill>
                  <a:schemeClr val="accent2"/>
                </a:solidFill>
                <a:prstDash val="solid"/>
              </a:ln>
              <a:solidFill>
                <a:schemeClr val="tx1">
                  <a:lumMod val="75000"/>
                  <a:lumOff val="2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180470376"/>
              </p:ext>
            </p:extLst>
          </p:nvPr>
        </p:nvGraphicFramePr>
        <p:xfrm>
          <a:off x="272950" y="1563469"/>
          <a:ext cx="4991552" cy="2949075"/>
        </p:xfrm>
        <a:graphic>
          <a:graphicData uri="http://schemas.openxmlformats.org/drawingml/2006/table">
            <a:tbl>
              <a:tblPr firstRow="1" firstCol="1" bandRow="1">
                <a:tableStyleId>{37CE84F3-28C3-443E-9E96-99CF82512B78}</a:tableStyleId>
              </a:tblPr>
              <a:tblGrid>
                <a:gridCol w="1055098">
                  <a:extLst>
                    <a:ext uri="{9D8B030D-6E8A-4147-A177-3AD203B41FA5}">
                      <a16:colId xmlns:a16="http://schemas.microsoft.com/office/drawing/2014/main" val="2369519244"/>
                    </a:ext>
                  </a:extLst>
                </a:gridCol>
                <a:gridCol w="2360606">
                  <a:extLst>
                    <a:ext uri="{9D8B030D-6E8A-4147-A177-3AD203B41FA5}">
                      <a16:colId xmlns:a16="http://schemas.microsoft.com/office/drawing/2014/main" val="40384787"/>
                    </a:ext>
                  </a:extLst>
                </a:gridCol>
                <a:gridCol w="1575848">
                  <a:extLst>
                    <a:ext uri="{9D8B030D-6E8A-4147-A177-3AD203B41FA5}">
                      <a16:colId xmlns:a16="http://schemas.microsoft.com/office/drawing/2014/main" val="1020320624"/>
                    </a:ext>
                  </a:extLst>
                </a:gridCol>
              </a:tblGrid>
              <a:tr h="326052">
                <a:tc>
                  <a:txBody>
                    <a:bodyPr/>
                    <a:lstStyle/>
                    <a:p>
                      <a:pPr marL="0" marR="0" algn="l">
                        <a:lnSpc>
                          <a:spcPct val="150000"/>
                        </a:lnSpc>
                        <a:spcBef>
                          <a:spcPts val="0"/>
                        </a:spcBef>
                        <a:spcAft>
                          <a:spcPts val="0"/>
                        </a:spcAft>
                        <a:tabLst>
                          <a:tab pos="2857500" algn="l"/>
                        </a:tabLst>
                      </a:pPr>
                      <a:r>
                        <a:rPr lang="en-US" sz="1300" dirty="0" smtClean="0">
                          <a:effectLst/>
                          <a:latin typeface="Quicksand Light" panose="020B0604020202020204" charset="0"/>
                        </a:rPr>
                        <a:t>Supervisor</a:t>
                      </a:r>
                      <a:endParaRPr lang="en-US" sz="1100" dirty="0">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lnSpc>
                          <a:spcPct val="150000"/>
                        </a:lnSpc>
                        <a:spcBef>
                          <a:spcPts val="0"/>
                        </a:spcBef>
                        <a:spcAft>
                          <a:spcPts val="0"/>
                        </a:spcAft>
                        <a:tabLst>
                          <a:tab pos="2857500" algn="l"/>
                        </a:tabLst>
                      </a:pPr>
                      <a:r>
                        <a:rPr lang="en-US" sz="1300" dirty="0" smtClean="0">
                          <a:effectLst/>
                          <a:latin typeface="Quicksand Light" panose="020B0604020202020204" charset="0"/>
                        </a:rPr>
                        <a:t>Mr.</a:t>
                      </a:r>
                      <a:r>
                        <a:rPr lang="en-US" sz="1300" baseline="0" dirty="0" smtClean="0">
                          <a:effectLst/>
                          <a:latin typeface="Quicksand Light" panose="020B0604020202020204" charset="0"/>
                        </a:rPr>
                        <a:t> Le Thanh Nhan</a:t>
                      </a:r>
                      <a:endParaRPr lang="en-US" sz="1100" dirty="0">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993148415"/>
                  </a:ext>
                </a:extLst>
              </a:tr>
              <a:tr h="326052">
                <a:tc>
                  <a:txBody>
                    <a:bodyPr/>
                    <a:lstStyle/>
                    <a:p>
                      <a:pPr marL="0" marR="0" algn="l">
                        <a:lnSpc>
                          <a:spcPct val="150000"/>
                        </a:lnSpc>
                        <a:spcBef>
                          <a:spcPts val="0"/>
                        </a:spcBef>
                        <a:spcAft>
                          <a:spcPts val="0"/>
                        </a:spcAft>
                        <a:tabLst>
                          <a:tab pos="2857500" algn="l"/>
                        </a:tabLst>
                      </a:pPr>
                      <a:r>
                        <a:rPr lang="en-US" sz="1300" dirty="0" smtClean="0">
                          <a:solidFill>
                            <a:schemeClr val="tx1"/>
                          </a:solidFill>
                          <a:effectLst/>
                          <a:latin typeface="Quicksand Light" panose="020B0604020202020204" charset="0"/>
                          <a:ea typeface="Times New Roman"/>
                          <a:cs typeface="Times New Roman"/>
                        </a:rPr>
                        <a:t>Semester</a:t>
                      </a:r>
                      <a:endParaRPr lang="en-US" sz="1300"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lnSpc>
                          <a:spcPct val="150000"/>
                        </a:lnSpc>
                        <a:spcBef>
                          <a:spcPts val="0"/>
                        </a:spcBef>
                        <a:spcAft>
                          <a:spcPts val="0"/>
                        </a:spcAft>
                        <a:tabLst>
                          <a:tab pos="2857500" algn="l"/>
                        </a:tabLst>
                      </a:pPr>
                      <a:r>
                        <a:rPr lang="vi-VN" sz="1300" b="1" dirty="0">
                          <a:solidFill>
                            <a:schemeClr val="tx1"/>
                          </a:solidFill>
                          <a:effectLst/>
                          <a:latin typeface="Quicksand Light" panose="020B0604020202020204" charset="0"/>
                        </a:rPr>
                        <a:t>II</a:t>
                      </a:r>
                      <a:endParaRPr lang="en-US" sz="1300" b="1"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654180614"/>
                  </a:ext>
                </a:extLst>
              </a:tr>
              <a:tr h="326052">
                <a:tc>
                  <a:txBody>
                    <a:bodyPr/>
                    <a:lstStyle/>
                    <a:p>
                      <a:pPr marL="0" marR="0" algn="l">
                        <a:lnSpc>
                          <a:spcPct val="150000"/>
                        </a:lnSpc>
                        <a:spcBef>
                          <a:spcPts val="0"/>
                        </a:spcBef>
                        <a:spcAft>
                          <a:spcPts val="0"/>
                        </a:spcAft>
                        <a:tabLst>
                          <a:tab pos="2857500" algn="l"/>
                        </a:tabLst>
                      </a:pPr>
                      <a:r>
                        <a:rPr lang="en-US" sz="1300" dirty="0" smtClean="0">
                          <a:solidFill>
                            <a:schemeClr val="tx1"/>
                          </a:solidFill>
                          <a:effectLst/>
                          <a:latin typeface="Quicksand Light" panose="020B0604020202020204" charset="0"/>
                          <a:ea typeface="Times New Roman"/>
                          <a:cs typeface="Times New Roman"/>
                        </a:rPr>
                        <a:t>Patch</a:t>
                      </a:r>
                      <a:endParaRPr lang="en-US" sz="1300"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lnSpc>
                          <a:spcPct val="150000"/>
                        </a:lnSpc>
                        <a:spcBef>
                          <a:spcPts val="0"/>
                        </a:spcBef>
                        <a:spcAft>
                          <a:spcPts val="0"/>
                        </a:spcAft>
                        <a:tabLst>
                          <a:tab pos="2857500" algn="l"/>
                        </a:tabLst>
                      </a:pPr>
                      <a:r>
                        <a:rPr lang="vi-VN" sz="1300" b="1" dirty="0" smtClean="0">
                          <a:solidFill>
                            <a:schemeClr val="tx1"/>
                          </a:solidFill>
                          <a:effectLst/>
                          <a:latin typeface="Quicksand Light" panose="020B0604020202020204" charset="0"/>
                        </a:rPr>
                        <a:t>T1.</a:t>
                      </a:r>
                      <a:r>
                        <a:rPr lang="en-US" sz="1300" b="1" dirty="0" smtClean="0">
                          <a:solidFill>
                            <a:schemeClr val="tx1"/>
                          </a:solidFill>
                          <a:effectLst/>
                          <a:latin typeface="Quicksand Light" panose="020B0604020202020204" charset="0"/>
                        </a:rPr>
                        <a:t>2011</a:t>
                      </a:r>
                      <a:r>
                        <a:rPr lang="vi-VN" sz="1300" b="1" dirty="0" smtClean="0">
                          <a:solidFill>
                            <a:schemeClr val="tx1"/>
                          </a:solidFill>
                          <a:effectLst/>
                          <a:latin typeface="Quicksand Light" panose="020B0604020202020204" charset="0"/>
                        </a:rPr>
                        <a:t>.M</a:t>
                      </a:r>
                      <a:r>
                        <a:rPr lang="en-US" sz="1300" b="1" dirty="0">
                          <a:solidFill>
                            <a:schemeClr val="tx1"/>
                          </a:solidFill>
                          <a:effectLst/>
                          <a:latin typeface="Quicksand Light" panose="020B0604020202020204" charset="0"/>
                        </a:rPr>
                        <a:t>0</a:t>
                      </a:r>
                      <a:endParaRPr lang="en-US" sz="1300" b="1"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195226729"/>
                  </a:ext>
                </a:extLst>
              </a:tr>
              <a:tr h="326052">
                <a:tc>
                  <a:txBody>
                    <a:bodyPr/>
                    <a:lstStyle/>
                    <a:p>
                      <a:pPr marL="0" marR="0" algn="l">
                        <a:lnSpc>
                          <a:spcPct val="150000"/>
                        </a:lnSpc>
                        <a:spcBef>
                          <a:spcPts val="0"/>
                        </a:spcBef>
                        <a:spcAft>
                          <a:spcPts val="0"/>
                        </a:spcAft>
                        <a:tabLst>
                          <a:tab pos="2857500" algn="l"/>
                        </a:tabLst>
                      </a:pPr>
                      <a:r>
                        <a:rPr lang="en-US" sz="1300" dirty="0" smtClean="0">
                          <a:solidFill>
                            <a:schemeClr val="tx1"/>
                          </a:solidFill>
                          <a:effectLst/>
                          <a:latin typeface="Quicksand Light" panose="020B0604020202020204" charset="0"/>
                          <a:ea typeface="Times New Roman"/>
                          <a:cs typeface="Times New Roman"/>
                        </a:rPr>
                        <a:t>Group</a:t>
                      </a:r>
                      <a:endParaRPr lang="en-US" sz="1300"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lnSpc>
                          <a:spcPct val="150000"/>
                        </a:lnSpc>
                        <a:spcBef>
                          <a:spcPts val="0"/>
                        </a:spcBef>
                        <a:spcAft>
                          <a:spcPts val="0"/>
                        </a:spcAft>
                        <a:tabLst>
                          <a:tab pos="2857500" algn="l"/>
                        </a:tabLst>
                      </a:pPr>
                      <a:r>
                        <a:rPr lang="en-US" sz="1300" b="1" dirty="0" smtClean="0">
                          <a:solidFill>
                            <a:schemeClr val="tx1"/>
                          </a:solidFill>
                          <a:effectLst/>
                          <a:latin typeface="Quicksand Light" panose="020B0604020202020204" charset="0"/>
                        </a:rPr>
                        <a:t>2</a:t>
                      </a:r>
                      <a:endParaRPr lang="en-US" sz="1300" b="1"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097579248"/>
                  </a:ext>
                </a:extLst>
              </a:tr>
              <a:tr h="326052">
                <a:tc>
                  <a:txBody>
                    <a:bodyPr/>
                    <a:lstStyle/>
                    <a:p>
                      <a:pPr marL="0" marR="0" algn="l">
                        <a:lnSpc>
                          <a:spcPct val="150000"/>
                        </a:lnSpc>
                        <a:spcBef>
                          <a:spcPts val="0"/>
                        </a:spcBef>
                        <a:spcAft>
                          <a:spcPts val="0"/>
                        </a:spcAft>
                        <a:tabLst>
                          <a:tab pos="2857500" algn="l"/>
                        </a:tabLst>
                      </a:pPr>
                      <a:r>
                        <a:rPr lang="en-US" sz="1300" dirty="0" smtClean="0">
                          <a:solidFill>
                            <a:schemeClr val="tx1"/>
                          </a:solidFill>
                          <a:effectLst/>
                          <a:latin typeface="Quicksand Light" panose="020B0604020202020204" charset="0"/>
                          <a:ea typeface="Times New Roman"/>
                          <a:cs typeface="Times New Roman"/>
                        </a:rPr>
                        <a:t>No.</a:t>
                      </a:r>
                      <a:endParaRPr lang="en-US" sz="1300"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50000"/>
                        </a:lnSpc>
                        <a:spcBef>
                          <a:spcPts val="0"/>
                        </a:spcBef>
                        <a:spcAft>
                          <a:spcPts val="0"/>
                        </a:spcAft>
                        <a:tabLst>
                          <a:tab pos="2857500" algn="l"/>
                        </a:tabLst>
                      </a:pPr>
                      <a:r>
                        <a:rPr lang="en-US" sz="1300" b="1" dirty="0" smtClean="0">
                          <a:solidFill>
                            <a:schemeClr val="tx1"/>
                          </a:solidFill>
                          <a:effectLst/>
                          <a:latin typeface="Quicksand Light" panose="020B0604020202020204" charset="0"/>
                          <a:ea typeface="Times New Roman"/>
                          <a:cs typeface="Times New Roman"/>
                        </a:rPr>
                        <a:t>Full</a:t>
                      </a:r>
                      <a:r>
                        <a:rPr lang="en-US" sz="1300" b="1" baseline="0" dirty="0" smtClean="0">
                          <a:solidFill>
                            <a:schemeClr val="tx1"/>
                          </a:solidFill>
                          <a:effectLst/>
                          <a:latin typeface="Quicksand Light" panose="020B0604020202020204" charset="0"/>
                          <a:ea typeface="Times New Roman"/>
                          <a:cs typeface="Times New Roman"/>
                        </a:rPr>
                        <a:t> Name</a:t>
                      </a:r>
                      <a:endParaRPr lang="en-US" sz="1300" b="1"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tabLst>
                          <a:tab pos="2857500" algn="l"/>
                        </a:tabLst>
                      </a:pPr>
                      <a:r>
                        <a:rPr lang="en-US" sz="1300" dirty="0" smtClean="0">
                          <a:solidFill>
                            <a:schemeClr val="tx1"/>
                          </a:solidFill>
                          <a:effectLst/>
                          <a:latin typeface="Quicksand Light" panose="020B0604020202020204" charset="0"/>
                          <a:ea typeface="Times New Roman"/>
                          <a:cs typeface="Times New Roman"/>
                        </a:rPr>
                        <a:t>Roll</a:t>
                      </a:r>
                      <a:r>
                        <a:rPr lang="en-US" sz="1300" baseline="0" dirty="0" smtClean="0">
                          <a:solidFill>
                            <a:schemeClr val="tx1"/>
                          </a:solidFill>
                          <a:effectLst/>
                          <a:latin typeface="Quicksand Light" panose="020B0604020202020204" charset="0"/>
                          <a:ea typeface="Times New Roman"/>
                          <a:cs typeface="Times New Roman"/>
                        </a:rPr>
                        <a:t> No.</a:t>
                      </a:r>
                      <a:endParaRPr lang="en-US" sz="1300"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0569678"/>
                  </a:ext>
                </a:extLst>
              </a:tr>
              <a:tr h="326052">
                <a:tc>
                  <a:txBody>
                    <a:bodyPr/>
                    <a:lstStyle/>
                    <a:p>
                      <a:pPr marL="0" marR="0" algn="l">
                        <a:lnSpc>
                          <a:spcPct val="150000"/>
                        </a:lnSpc>
                        <a:spcBef>
                          <a:spcPts val="0"/>
                        </a:spcBef>
                        <a:spcAft>
                          <a:spcPts val="0"/>
                        </a:spcAft>
                        <a:tabLst>
                          <a:tab pos="2857500" algn="l"/>
                        </a:tabLst>
                      </a:pPr>
                      <a:r>
                        <a:rPr lang="vi-VN" sz="1300" dirty="0">
                          <a:solidFill>
                            <a:schemeClr val="tx1"/>
                          </a:solidFill>
                          <a:effectLst/>
                          <a:latin typeface="Quicksand Light" panose="020B0604020202020204" charset="0"/>
                        </a:rPr>
                        <a:t>1.</a:t>
                      </a:r>
                      <a:endParaRPr lang="en-US" sz="1100"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50000"/>
                        </a:lnSpc>
                        <a:spcBef>
                          <a:spcPts val="0"/>
                        </a:spcBef>
                        <a:spcAft>
                          <a:spcPts val="0"/>
                        </a:spcAft>
                        <a:tabLst>
                          <a:tab pos="2857500" algn="l"/>
                        </a:tabLst>
                      </a:pPr>
                      <a:r>
                        <a:rPr lang="en-US" sz="1400" b="1" dirty="0" smtClean="0">
                          <a:solidFill>
                            <a:schemeClr val="tx1"/>
                          </a:solidFill>
                          <a:effectLst/>
                          <a:latin typeface="Quicksand Light" panose="020B0604020202020204" charset="0"/>
                          <a:ea typeface="Times New Roman"/>
                          <a:cs typeface="Times New Roman"/>
                        </a:rPr>
                        <a:t>Dinh</a:t>
                      </a:r>
                      <a:r>
                        <a:rPr lang="en-US" sz="1400" b="1" baseline="0" dirty="0" smtClean="0">
                          <a:solidFill>
                            <a:schemeClr val="tx1"/>
                          </a:solidFill>
                          <a:effectLst/>
                          <a:latin typeface="Quicksand Light" panose="020B0604020202020204" charset="0"/>
                          <a:ea typeface="Times New Roman"/>
                          <a:cs typeface="Times New Roman"/>
                        </a:rPr>
                        <a:t> Ngoc Minh Hieu</a:t>
                      </a:r>
                      <a:endParaRPr lang="en-US" sz="1400" b="1"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tabLst>
                          <a:tab pos="2857500" algn="l"/>
                        </a:tabLst>
                      </a:pPr>
                      <a:r>
                        <a:rPr lang="en-US" sz="1400" b="0" i="0" u="sng" strike="noStrike" cap="none" dirty="0" smtClean="0">
                          <a:solidFill>
                            <a:schemeClr val="tx1"/>
                          </a:solidFill>
                          <a:effectLst/>
                          <a:latin typeface="Quicksand Light" panose="020B0604020202020204" charset="0"/>
                          <a:ea typeface="+mn-ea"/>
                          <a:cs typeface="+mn-cs"/>
                          <a:sym typeface="Arial"/>
                        </a:rPr>
                        <a:t>Student1285592</a:t>
                      </a:r>
                      <a:endParaRPr lang="en-US" sz="1100" i="0" u="sng"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7837034"/>
                  </a:ext>
                </a:extLst>
              </a:tr>
              <a:tr h="326052">
                <a:tc>
                  <a:txBody>
                    <a:bodyPr/>
                    <a:lstStyle/>
                    <a:p>
                      <a:pPr marL="0" marR="0" algn="l">
                        <a:lnSpc>
                          <a:spcPct val="150000"/>
                        </a:lnSpc>
                        <a:spcBef>
                          <a:spcPts val="0"/>
                        </a:spcBef>
                        <a:spcAft>
                          <a:spcPts val="0"/>
                        </a:spcAft>
                        <a:tabLst>
                          <a:tab pos="2857500" algn="l"/>
                        </a:tabLst>
                      </a:pPr>
                      <a:r>
                        <a:rPr lang="vi-VN" sz="1300">
                          <a:solidFill>
                            <a:schemeClr val="tx1"/>
                          </a:solidFill>
                          <a:effectLst/>
                          <a:latin typeface="Quicksand Light" panose="020B0604020202020204" charset="0"/>
                        </a:rPr>
                        <a:t>2.</a:t>
                      </a:r>
                      <a:endParaRPr lang="en-US" sz="110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50000"/>
                        </a:lnSpc>
                        <a:spcBef>
                          <a:spcPts val="0"/>
                        </a:spcBef>
                        <a:spcAft>
                          <a:spcPts val="0"/>
                        </a:spcAft>
                        <a:tabLst>
                          <a:tab pos="2857500" algn="l"/>
                        </a:tabLst>
                      </a:pPr>
                      <a:r>
                        <a:rPr lang="en-US" sz="1400" b="1" dirty="0" smtClean="0">
                          <a:solidFill>
                            <a:schemeClr val="tx1"/>
                          </a:solidFill>
                          <a:effectLst/>
                          <a:latin typeface="Quicksand Light" panose="020B0604020202020204" charset="0"/>
                          <a:ea typeface="Times New Roman"/>
                          <a:cs typeface="Times New Roman"/>
                        </a:rPr>
                        <a:t>Nguyen</a:t>
                      </a:r>
                      <a:r>
                        <a:rPr lang="en-US" sz="1400" b="1" baseline="0" dirty="0" smtClean="0">
                          <a:solidFill>
                            <a:schemeClr val="tx1"/>
                          </a:solidFill>
                          <a:effectLst/>
                          <a:latin typeface="Quicksand Light" panose="020B0604020202020204" charset="0"/>
                          <a:ea typeface="Times New Roman"/>
                          <a:cs typeface="Times New Roman"/>
                        </a:rPr>
                        <a:t> Tran Hoang Phuc</a:t>
                      </a:r>
                      <a:endParaRPr lang="en-US" sz="1400" b="1"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tabLst>
                          <a:tab pos="2857500" algn="l"/>
                        </a:tabLst>
                      </a:pPr>
                      <a:r>
                        <a:rPr lang="en-US" sz="1400" b="0" i="0" u="sng" strike="noStrike" cap="none" dirty="0" smtClean="0">
                          <a:solidFill>
                            <a:schemeClr val="tx1"/>
                          </a:solidFill>
                          <a:effectLst/>
                          <a:latin typeface="Quicksand Light" panose="020B0604020202020204" charset="0"/>
                          <a:ea typeface="+mn-ea"/>
                          <a:cs typeface="+mn-cs"/>
                          <a:sym typeface="Arial"/>
                        </a:rPr>
                        <a:t>Student1286085</a:t>
                      </a:r>
                      <a:endParaRPr lang="en-US" sz="1100" i="0" u="sng"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7801889"/>
                  </a:ext>
                </a:extLst>
              </a:tr>
              <a:tr h="340659">
                <a:tc>
                  <a:txBody>
                    <a:bodyPr/>
                    <a:lstStyle/>
                    <a:p>
                      <a:pPr marL="0" marR="0" algn="l">
                        <a:lnSpc>
                          <a:spcPct val="150000"/>
                        </a:lnSpc>
                        <a:spcBef>
                          <a:spcPts val="0"/>
                        </a:spcBef>
                        <a:spcAft>
                          <a:spcPts val="0"/>
                        </a:spcAft>
                        <a:tabLst>
                          <a:tab pos="2857500" algn="l"/>
                        </a:tabLst>
                      </a:pPr>
                      <a:r>
                        <a:rPr lang="vi-VN" sz="1300" dirty="0">
                          <a:solidFill>
                            <a:schemeClr val="tx1"/>
                          </a:solidFill>
                          <a:effectLst/>
                          <a:latin typeface="Quicksand Light" panose="020B0604020202020204" charset="0"/>
                        </a:rPr>
                        <a:t>3.</a:t>
                      </a:r>
                      <a:endParaRPr lang="en-US" sz="1100"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50000"/>
                        </a:lnSpc>
                        <a:spcBef>
                          <a:spcPts val="0"/>
                        </a:spcBef>
                        <a:spcAft>
                          <a:spcPts val="0"/>
                        </a:spcAft>
                        <a:tabLst>
                          <a:tab pos="2857500" algn="l"/>
                        </a:tabLst>
                      </a:pPr>
                      <a:r>
                        <a:rPr lang="en-US" sz="1400" b="1" dirty="0" smtClean="0">
                          <a:solidFill>
                            <a:schemeClr val="tx1"/>
                          </a:solidFill>
                          <a:effectLst/>
                          <a:latin typeface="Quicksand Light" panose="020B0604020202020204" charset="0"/>
                          <a:ea typeface="Times New Roman"/>
                          <a:cs typeface="Times New Roman"/>
                        </a:rPr>
                        <a:t>Van</a:t>
                      </a:r>
                      <a:r>
                        <a:rPr lang="en-US" sz="1400" b="1" baseline="0" dirty="0" smtClean="0">
                          <a:solidFill>
                            <a:schemeClr val="tx1"/>
                          </a:solidFill>
                          <a:effectLst/>
                          <a:latin typeface="Quicksand Light" panose="020B0604020202020204" charset="0"/>
                          <a:ea typeface="Times New Roman"/>
                          <a:cs typeface="Times New Roman"/>
                        </a:rPr>
                        <a:t> Khanh Phat</a:t>
                      </a:r>
                      <a:endParaRPr lang="en-US" sz="1400" b="1"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tabLst>
                          <a:tab pos="2857500" algn="l"/>
                        </a:tabLst>
                      </a:pPr>
                      <a:r>
                        <a:rPr lang="en-US" sz="1400" b="0" i="0" u="sng" strike="noStrike" cap="none" dirty="0" smtClean="0">
                          <a:solidFill>
                            <a:schemeClr val="tx1"/>
                          </a:solidFill>
                          <a:effectLst/>
                          <a:latin typeface="Quicksand Light" panose="020B0604020202020204" charset="0"/>
                          <a:ea typeface="+mn-ea"/>
                          <a:cs typeface="+mn-cs"/>
                          <a:sym typeface="Arial"/>
                        </a:rPr>
                        <a:t>Student1275262</a:t>
                      </a:r>
                      <a:endParaRPr lang="en-US" sz="1100" i="0" u="sng"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386543"/>
                  </a:ext>
                </a:extLst>
              </a:tr>
              <a:tr h="326052">
                <a:tc>
                  <a:txBody>
                    <a:bodyPr/>
                    <a:lstStyle/>
                    <a:p>
                      <a:pPr marL="0" marR="0" algn="l">
                        <a:lnSpc>
                          <a:spcPct val="150000"/>
                        </a:lnSpc>
                        <a:spcBef>
                          <a:spcPts val="0"/>
                        </a:spcBef>
                        <a:spcAft>
                          <a:spcPts val="0"/>
                        </a:spcAft>
                        <a:tabLst>
                          <a:tab pos="2857500" algn="l"/>
                        </a:tabLst>
                      </a:pPr>
                      <a:r>
                        <a:rPr lang="en-US" sz="1100" dirty="0" smtClean="0">
                          <a:solidFill>
                            <a:schemeClr val="tx1"/>
                          </a:solidFill>
                          <a:effectLst/>
                          <a:latin typeface="Quicksand Light" panose="020B0604020202020204" charset="0"/>
                        </a:rPr>
                        <a:t>4.</a:t>
                      </a:r>
                      <a:endParaRPr lang="en-US" sz="1100"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50000"/>
                        </a:lnSpc>
                        <a:spcBef>
                          <a:spcPts val="0"/>
                        </a:spcBef>
                        <a:spcAft>
                          <a:spcPts val="0"/>
                        </a:spcAft>
                        <a:tabLst>
                          <a:tab pos="2857500" algn="l"/>
                        </a:tabLst>
                      </a:pPr>
                      <a:r>
                        <a:rPr lang="en-US" sz="1400" b="1" dirty="0" smtClean="0">
                          <a:solidFill>
                            <a:schemeClr val="tx1"/>
                          </a:solidFill>
                          <a:effectLst/>
                          <a:latin typeface="Quicksand Light" panose="020B0604020202020204" charset="0"/>
                          <a:ea typeface="Times New Roman"/>
                          <a:cs typeface="Times New Roman"/>
                        </a:rPr>
                        <a:t>Pham</a:t>
                      </a:r>
                      <a:r>
                        <a:rPr lang="en-US" sz="1400" b="1" baseline="0" dirty="0" smtClean="0">
                          <a:solidFill>
                            <a:schemeClr val="tx1"/>
                          </a:solidFill>
                          <a:effectLst/>
                          <a:latin typeface="Quicksand Light" panose="020B0604020202020204" charset="0"/>
                          <a:ea typeface="Times New Roman"/>
                          <a:cs typeface="Times New Roman"/>
                        </a:rPr>
                        <a:t> Tran Hoang Anh</a:t>
                      </a:r>
                      <a:endParaRPr lang="en-US" sz="1400" b="1"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50000"/>
                        </a:lnSpc>
                        <a:spcBef>
                          <a:spcPts val="0"/>
                        </a:spcBef>
                        <a:spcAft>
                          <a:spcPts val="0"/>
                        </a:spcAft>
                        <a:tabLst>
                          <a:tab pos="2857500" algn="l"/>
                        </a:tabLst>
                      </a:pPr>
                      <a:r>
                        <a:rPr lang="en-US" sz="1400" b="0" i="0" u="sng" strike="noStrike" cap="none" dirty="0" smtClean="0">
                          <a:solidFill>
                            <a:schemeClr val="tx1"/>
                          </a:solidFill>
                          <a:effectLst/>
                          <a:latin typeface="Quicksand Light" panose="020B0604020202020204" charset="0"/>
                          <a:ea typeface="+mn-ea"/>
                          <a:cs typeface="+mn-cs"/>
                          <a:sym typeface="Arial"/>
                        </a:rPr>
                        <a:t>Student1285593</a:t>
                      </a:r>
                      <a:endParaRPr lang="en-US" sz="1100" i="0" u="sng" dirty="0">
                        <a:solidFill>
                          <a:schemeClr val="tx1"/>
                        </a:solidFill>
                        <a:effectLst/>
                        <a:latin typeface="Quicksand Light" panose="020B0604020202020204" charset="0"/>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5866898"/>
                  </a:ext>
                </a:extLst>
              </a:tr>
            </a:tbl>
          </a:graphicData>
        </a:graphic>
      </p:graphicFrame>
      <p:sp>
        <p:nvSpPr>
          <p:cNvPr id="14" name="Rectangle 4"/>
          <p:cNvSpPr>
            <a:spLocks noChangeArrowheads="1"/>
          </p:cNvSpPr>
          <p:nvPr/>
        </p:nvSpPr>
        <p:spPr bwMode="auto">
          <a:xfrm>
            <a:off x="4471632" y="107717"/>
            <a:ext cx="680084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511" y="151215"/>
            <a:ext cx="1360325" cy="924821"/>
          </a:xfrm>
          <a:prstGeom prst="rect">
            <a:avLst/>
          </a:prstGeom>
        </p:spPr>
      </p:pic>
      <p:sp>
        <p:nvSpPr>
          <p:cNvPr id="20" name="TextBox 19"/>
          <p:cNvSpPr txBox="1"/>
          <p:nvPr/>
        </p:nvSpPr>
        <p:spPr>
          <a:xfrm>
            <a:off x="5460090" y="151215"/>
            <a:ext cx="3657601" cy="523220"/>
          </a:xfrm>
          <a:prstGeom prst="rect">
            <a:avLst/>
          </a:prstGeom>
          <a:noFill/>
        </p:spPr>
        <p:txBody>
          <a:bodyPr wrap="square" rtlCol="0">
            <a:spAutoFit/>
          </a:bodyPr>
          <a:lstStyle/>
          <a:p>
            <a:pPr algn="ctr"/>
            <a:r>
              <a:rPr lang="en-US" b="1" dirty="0" smtClean="0">
                <a:solidFill>
                  <a:schemeClr val="tx1"/>
                </a:solidFill>
                <a:latin typeface="Times New Roman" panose="02020603050405020304" pitchFamily="18" charset="0"/>
                <a:cs typeface="Times New Roman" panose="02020603050405020304" pitchFamily="18" charset="0"/>
              </a:rPr>
              <a:t>FPT ACADEMY INTERNATIONAL</a:t>
            </a:r>
            <a:br>
              <a:rPr lang="en-US" b="1" dirty="0" smtClean="0">
                <a:solidFill>
                  <a:schemeClr val="tx1"/>
                </a:solidFill>
                <a:latin typeface="Times New Roman" panose="02020603050405020304" pitchFamily="18" charset="0"/>
                <a:cs typeface="Times New Roman" panose="02020603050405020304" pitchFamily="18" charset="0"/>
              </a:rPr>
            </a:br>
            <a:r>
              <a:rPr lang="en-US" b="1" dirty="0" smtClean="0">
                <a:solidFill>
                  <a:schemeClr val="tx1"/>
                </a:solidFill>
                <a:latin typeface="Times New Roman" panose="02020603050405020304" pitchFamily="18" charset="0"/>
                <a:cs typeface="Times New Roman" panose="02020603050405020304" pitchFamily="18" charset="0"/>
              </a:rPr>
              <a:t>FPT-APTECH COMPUTER EDUCATION</a:t>
            </a:r>
            <a:endParaRPr 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22"/>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 name="Rectangle 1"/>
          <p:cNvSpPr/>
          <p:nvPr/>
        </p:nvSpPr>
        <p:spPr>
          <a:xfrm>
            <a:off x="-1" y="0"/>
            <a:ext cx="6684136" cy="523220"/>
          </a:xfrm>
          <a:prstGeom prst="rect">
            <a:avLst/>
          </a:prstGeom>
        </p:spPr>
        <p:txBody>
          <a:bodyPr wrap="square">
            <a:spAutoFit/>
          </a:bodyPr>
          <a:lstStyle/>
          <a:p>
            <a:r>
              <a:rPr lang="en-US" dirty="0" smtClean="0">
                <a:latin typeface="Times New Roman" pitchFamily="18" charset="0"/>
                <a:cs typeface="Times New Roman" pitchFamily="18" charset="0"/>
              </a:rPr>
              <a:t>2/ </a:t>
            </a:r>
            <a:r>
              <a:rPr lang="en-US" dirty="0" smtClean="0">
                <a:solidFill>
                  <a:srgbClr val="FFFF00"/>
                </a:solidFill>
                <a:latin typeface="Times New Roman" pitchFamily="18" charset="0"/>
                <a:cs typeface="Times New Roman" pitchFamily="18" charset="0"/>
              </a:rPr>
              <a:t>CUSTOMER </a:t>
            </a:r>
            <a:r>
              <a:rPr lang="en-US" dirty="0">
                <a:solidFill>
                  <a:srgbClr val="FFFF00"/>
                </a:solidFill>
                <a:latin typeface="Times New Roman" pitchFamily="18" charset="0"/>
                <a:cs typeface="Times New Roman" pitchFamily="18" charset="0"/>
              </a:rPr>
              <a:t>&amp; </a:t>
            </a:r>
            <a:r>
              <a:rPr lang="en-US" dirty="0" smtClean="0">
                <a:solidFill>
                  <a:srgbClr val="FFFF00"/>
                </a:solidFill>
                <a:latin typeface="Times New Roman" pitchFamily="18" charset="0"/>
                <a:cs typeface="Times New Roman" pitchFamily="18" charset="0"/>
              </a:rPr>
              <a:t>PRODUCT CATEGORIES- </a:t>
            </a:r>
            <a:r>
              <a:rPr lang="en-US" b="1" i="1" dirty="0" smtClean="0">
                <a:solidFill>
                  <a:schemeClr val="bg1"/>
                </a:solidFill>
                <a:latin typeface="Times New Roman" pitchFamily="18" charset="0"/>
                <a:cs typeface="Times New Roman" pitchFamily="18" charset="0"/>
              </a:rPr>
              <a:t>NGUYEN TRAN HOANG PHUC</a:t>
            </a:r>
          </a:p>
          <a:p>
            <a:r>
              <a:rPr lang="en-US" dirty="0" smtClean="0">
                <a:effectLst>
                  <a:outerShdw blurRad="38100" dist="38100" dir="2700000" algn="tl">
                    <a:srgbClr val="000000">
                      <a:alpha val="43137"/>
                    </a:srgbClr>
                  </a:outerShdw>
                </a:effectLst>
                <a:latin typeface="Times New Roman" pitchFamily="18" charset="0"/>
                <a:cs typeface="Times New Roman" pitchFamily="18" charset="0"/>
              </a:rPr>
              <a:t>2.a. </a:t>
            </a: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CUSTOMER</a:t>
            </a:r>
            <a:endParaRPr lang="en-US"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25" y="635098"/>
            <a:ext cx="4544994" cy="39266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464" y="635097"/>
            <a:ext cx="3584170" cy="3926676"/>
          </a:xfrm>
          <a:prstGeom prst="rect">
            <a:avLst/>
          </a:prstGeom>
        </p:spPr>
      </p:pic>
      <p:sp>
        <p:nvSpPr>
          <p:cNvPr id="6" name="Rectangle 5"/>
          <p:cNvSpPr/>
          <p:nvPr/>
        </p:nvSpPr>
        <p:spPr>
          <a:xfrm>
            <a:off x="301356" y="4759474"/>
            <a:ext cx="2694969" cy="307777"/>
          </a:xfrm>
          <a:prstGeom prst="rect">
            <a:avLst/>
          </a:prstGeom>
        </p:spPr>
        <p:txBody>
          <a:bodyPr wrap="none">
            <a:spAutoFit/>
          </a:bodyPr>
          <a:lstStyle/>
          <a:p>
            <a:r>
              <a:rPr lang="en-US" b="1" i="1" dirty="0">
                <a:solidFill>
                  <a:schemeClr val="tx1"/>
                </a:solidFill>
                <a:latin typeface="Times New Roman" pitchFamily="18" charset="0"/>
                <a:cs typeface="Times New Roman" pitchFamily="18" charset="0"/>
              </a:rPr>
              <a:t>NGUYEN TRAN HOANG PHUC</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rgbClr val="FF6B4B"/>
            </a:gs>
          </a:gsLst>
          <a:lin ang="0" scaled="0"/>
        </a:gradFill>
        <a:effectLst/>
      </p:bgPr>
    </p:bg>
    <p:spTree>
      <p:nvGrpSpPr>
        <p:cNvPr id="1" name="Shape 353"/>
        <p:cNvGrpSpPr/>
        <p:nvPr/>
      </p:nvGrpSpPr>
      <p:grpSpPr>
        <a:xfrm>
          <a:off x="0" y="0"/>
          <a:ext cx="0" cy="0"/>
          <a:chOff x="0" y="0"/>
          <a:chExt cx="0" cy="0"/>
        </a:xfrm>
      </p:grpSpPr>
      <p:sp>
        <p:nvSpPr>
          <p:cNvPr id="358" name="Google Shape;358;p23"/>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1" y="133009"/>
            <a:ext cx="1810003" cy="487748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107" y="133010"/>
            <a:ext cx="3340015" cy="327989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7642" y="3535777"/>
            <a:ext cx="3340015" cy="92368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8227" y="133009"/>
            <a:ext cx="3682061" cy="3188582"/>
          </a:xfrm>
          <a:prstGeom prst="rect">
            <a:avLst/>
          </a:prstGeom>
        </p:spPr>
      </p:pic>
      <p:sp>
        <p:nvSpPr>
          <p:cNvPr id="7" name="Rectangle 6"/>
          <p:cNvSpPr/>
          <p:nvPr/>
        </p:nvSpPr>
        <p:spPr>
          <a:xfrm>
            <a:off x="6258445" y="4582341"/>
            <a:ext cx="2694969" cy="307777"/>
          </a:xfrm>
          <a:prstGeom prst="rect">
            <a:avLst/>
          </a:prstGeom>
        </p:spPr>
        <p:txBody>
          <a:bodyPr wrap="none">
            <a:spAutoFit/>
          </a:bodyPr>
          <a:lstStyle/>
          <a:p>
            <a:r>
              <a:rPr lang="en-US" b="1" i="1" dirty="0">
                <a:solidFill>
                  <a:schemeClr val="tx1"/>
                </a:solidFill>
                <a:latin typeface="Quicksand" panose="020B0604020202020204" charset="0"/>
                <a:cs typeface="Times New Roman" pitchFamily="18" charset="0"/>
              </a:rPr>
              <a:t>NGUYEN TRAN HOANG PHUC</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lin ang="0" scaled="0"/>
        </a:gradFill>
        <a:effectLst/>
      </p:bgPr>
    </p:bg>
    <p:spTree>
      <p:nvGrpSpPr>
        <p:cNvPr id="1" name="Shape 379"/>
        <p:cNvGrpSpPr/>
        <p:nvPr/>
      </p:nvGrpSpPr>
      <p:grpSpPr>
        <a:xfrm>
          <a:off x="0" y="0"/>
          <a:ext cx="0" cy="0"/>
          <a:chOff x="0" y="0"/>
          <a:chExt cx="0" cy="0"/>
        </a:xfrm>
      </p:grpSpPr>
      <p:sp>
        <p:nvSpPr>
          <p:cNvPr id="383" name="Google Shape;383;p24"/>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dirty="0"/>
          </a:p>
        </p:txBody>
      </p:sp>
      <p:sp>
        <p:nvSpPr>
          <p:cNvPr id="384" name="Google Shape;384;p24"/>
          <p:cNvSpPr txBox="1">
            <a:spLocks noGrp="1"/>
          </p:cNvSpPr>
          <p:nvPr>
            <p:ph type="body" idx="4294967295"/>
          </p:nvPr>
        </p:nvSpPr>
        <p:spPr>
          <a:xfrm>
            <a:off x="362952" y="4432876"/>
            <a:ext cx="2676460" cy="37667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400" b="1" i="1" dirty="0" smtClean="0"/>
              <a:t>NGUYEN TRAN HOANG PHUC</a:t>
            </a:r>
            <a:endParaRPr sz="1400" b="1"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44" y="740349"/>
            <a:ext cx="1952898" cy="17052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108" y="1476003"/>
            <a:ext cx="5426419" cy="155279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9110" y="-31284"/>
            <a:ext cx="5426419" cy="154326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9108" y="2987552"/>
            <a:ext cx="5426419" cy="151468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3" name="Google Shape;423;p2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 name="Rectangle 1"/>
          <p:cNvSpPr/>
          <p:nvPr/>
        </p:nvSpPr>
        <p:spPr>
          <a:xfrm>
            <a:off x="0" y="0"/>
            <a:ext cx="6194738" cy="523220"/>
          </a:xfrm>
          <a:prstGeom prst="rect">
            <a:avLst/>
          </a:prstGeom>
        </p:spPr>
        <p:txBody>
          <a:bodyPr wrap="square">
            <a:spAutoFit/>
          </a:bodyPr>
          <a:lstStyle/>
          <a:p>
            <a:r>
              <a:rPr lang="en-US" dirty="0">
                <a:latin typeface="Times New Roman" pitchFamily="18" charset="0"/>
                <a:cs typeface="Times New Roman" pitchFamily="18" charset="0"/>
              </a:rPr>
              <a:t>2/ </a:t>
            </a:r>
            <a:r>
              <a:rPr lang="en-US" dirty="0">
                <a:solidFill>
                  <a:srgbClr val="FFFF00"/>
                </a:solidFill>
                <a:latin typeface="Times New Roman" pitchFamily="18" charset="0"/>
                <a:cs typeface="Times New Roman" pitchFamily="18" charset="0"/>
              </a:rPr>
              <a:t>CUSTOMER &amp; PRODUCT CATEGORIES- </a:t>
            </a:r>
            <a:r>
              <a:rPr lang="en-US" b="1" i="1" dirty="0" smtClean="0">
                <a:solidFill>
                  <a:schemeClr val="bg1"/>
                </a:solidFill>
                <a:latin typeface="Times New Roman" pitchFamily="18" charset="0"/>
                <a:cs typeface="Times New Roman" pitchFamily="18" charset="0"/>
              </a:rPr>
              <a:t>NGUYEN </a:t>
            </a:r>
            <a:r>
              <a:rPr lang="en-US" b="1" i="1" dirty="0">
                <a:solidFill>
                  <a:schemeClr val="bg1"/>
                </a:solidFill>
                <a:latin typeface="Times New Roman" pitchFamily="18" charset="0"/>
                <a:cs typeface="Times New Roman" pitchFamily="18" charset="0"/>
              </a:rPr>
              <a:t>TRAN HOANG PHUC</a:t>
            </a:r>
          </a:p>
          <a:p>
            <a:r>
              <a:rPr lang="en-US" dirty="0" smtClean="0">
                <a:effectLst>
                  <a:outerShdw blurRad="38100" dist="38100" dir="2700000" algn="tl">
                    <a:srgbClr val="000000">
                      <a:alpha val="43137"/>
                    </a:srgbClr>
                  </a:outerShdw>
                </a:effectLst>
                <a:latin typeface="Times New Roman" pitchFamily="18" charset="0"/>
                <a:cs typeface="Times New Roman" pitchFamily="18" charset="0"/>
              </a:rPr>
              <a:t>2.b</a:t>
            </a: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 ADMIN</a:t>
            </a:r>
            <a:endParaRPr lang="en-US"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520" y="1223544"/>
            <a:ext cx="7025697" cy="2348552"/>
          </a:xfrm>
          <a:prstGeom prst="rect">
            <a:avLst/>
          </a:prstGeom>
        </p:spPr>
      </p:pic>
      <p:sp>
        <p:nvSpPr>
          <p:cNvPr id="5" name="TextBox 4"/>
          <p:cNvSpPr txBox="1"/>
          <p:nvPr/>
        </p:nvSpPr>
        <p:spPr>
          <a:xfrm>
            <a:off x="206061" y="671985"/>
            <a:ext cx="1854557" cy="307777"/>
          </a:xfrm>
          <a:prstGeom prst="rect">
            <a:avLst/>
          </a:prstGeom>
          <a:noFill/>
        </p:spPr>
        <p:txBody>
          <a:bodyPr wrap="square" rtlCol="0">
            <a:spAutoFit/>
          </a:bodyPr>
          <a:lstStyle/>
          <a:p>
            <a:r>
              <a:rPr lang="en-US" dirty="0" smtClean="0">
                <a:solidFill>
                  <a:schemeClr val="bg1"/>
                </a:solidFill>
              </a:rPr>
              <a:t>*CUSTOMER</a:t>
            </a:r>
            <a:endParaRPr lang="en-US" dirty="0">
              <a:solidFill>
                <a:schemeClr val="bg1"/>
              </a:solidFill>
            </a:endParaRPr>
          </a:p>
        </p:txBody>
      </p:sp>
      <p:sp>
        <p:nvSpPr>
          <p:cNvPr id="6" name="Rectangle 5"/>
          <p:cNvSpPr/>
          <p:nvPr/>
        </p:nvSpPr>
        <p:spPr>
          <a:xfrm>
            <a:off x="713133" y="4272420"/>
            <a:ext cx="2694969" cy="307777"/>
          </a:xfrm>
          <a:prstGeom prst="rect">
            <a:avLst/>
          </a:prstGeom>
        </p:spPr>
        <p:txBody>
          <a:bodyPr wrap="none">
            <a:spAutoFit/>
          </a:bodyPr>
          <a:lstStyle/>
          <a:p>
            <a:r>
              <a:rPr lang="en-US" b="1" i="1" dirty="0">
                <a:solidFill>
                  <a:schemeClr val="tx1"/>
                </a:solidFill>
                <a:latin typeface="Times New Roman" pitchFamily="18" charset="0"/>
                <a:cs typeface="Times New Roman" pitchFamily="18" charset="0"/>
              </a:rPr>
              <a:t>NGUYEN TRAN HOANG PHUC</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71" name="Google Shape;471;p26"/>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82" y="90153"/>
            <a:ext cx="4104467" cy="28591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4878" y="90153"/>
            <a:ext cx="4316925" cy="285910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4316" y="3077557"/>
            <a:ext cx="3903863" cy="1553328"/>
          </a:xfrm>
          <a:prstGeom prst="rect">
            <a:avLst/>
          </a:prstGeom>
        </p:spPr>
      </p:pic>
      <p:sp>
        <p:nvSpPr>
          <p:cNvPr id="5" name="Rectangle 4"/>
          <p:cNvSpPr/>
          <p:nvPr/>
        </p:nvSpPr>
        <p:spPr>
          <a:xfrm>
            <a:off x="309093" y="4562674"/>
            <a:ext cx="2694969" cy="307777"/>
          </a:xfrm>
          <a:prstGeom prst="rect">
            <a:avLst/>
          </a:prstGeom>
        </p:spPr>
        <p:txBody>
          <a:bodyPr wrap="none">
            <a:spAutoFit/>
          </a:bodyPr>
          <a:lstStyle/>
          <a:p>
            <a:r>
              <a:rPr lang="en-US" b="1" i="1" dirty="0">
                <a:solidFill>
                  <a:schemeClr val="tx1"/>
                </a:solidFill>
                <a:latin typeface="Quicksand" panose="020B0604020202020204" charset="0"/>
                <a:cs typeface="Times New Roman" pitchFamily="18" charset="0"/>
              </a:rPr>
              <a:t>NGUYEN TRAN HOANG PHUC</a:t>
            </a:r>
          </a:p>
        </p:txBody>
      </p:sp>
      <p:sp>
        <p:nvSpPr>
          <p:cNvPr id="6" name="TextBox 5"/>
          <p:cNvSpPr txBox="1"/>
          <p:nvPr/>
        </p:nvSpPr>
        <p:spPr>
          <a:xfrm>
            <a:off x="425002" y="3361386"/>
            <a:ext cx="2579060" cy="307777"/>
          </a:xfrm>
          <a:prstGeom prst="rect">
            <a:avLst/>
          </a:prstGeom>
          <a:noFill/>
        </p:spPr>
        <p:txBody>
          <a:bodyPr wrap="square" rtlCol="0">
            <a:spAutoFit/>
          </a:bodyPr>
          <a:lstStyle/>
          <a:p>
            <a:r>
              <a:rPr lang="en-US" dirty="0" smtClean="0">
                <a:solidFill>
                  <a:schemeClr val="bg1"/>
                </a:solidFill>
              </a:rPr>
              <a:t>*PRODUCT CATEGORIES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1" name="Google Shape;491;p27"/>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 name="Rectangle 2"/>
          <p:cNvSpPr/>
          <p:nvPr/>
        </p:nvSpPr>
        <p:spPr>
          <a:xfrm>
            <a:off x="-1" y="0"/>
            <a:ext cx="6993083" cy="523220"/>
          </a:xfrm>
          <a:prstGeom prst="rect">
            <a:avLst/>
          </a:prstGeom>
        </p:spPr>
        <p:txBody>
          <a:bodyPr wrap="square">
            <a:spAutoFit/>
          </a:bodyPr>
          <a:lstStyle/>
          <a:p>
            <a:r>
              <a:rPr lang="en-US" dirty="0" smtClean="0">
                <a:latin typeface="Times New Roman" pitchFamily="18" charset="0"/>
                <a:cs typeface="Times New Roman" pitchFamily="18" charset="0"/>
              </a:rPr>
              <a:t>3/ </a:t>
            </a:r>
            <a:r>
              <a:rPr lang="en-US" dirty="0" smtClean="0">
                <a:solidFill>
                  <a:srgbClr val="FFFF00"/>
                </a:solidFill>
                <a:latin typeface="Times New Roman" pitchFamily="18" charset="0"/>
                <a:cs typeface="Times New Roman" pitchFamily="18" charset="0"/>
              </a:rPr>
              <a:t>CUSTOMER ORDER &amp; SLIDE - </a:t>
            </a:r>
            <a:r>
              <a:rPr lang="en-US" b="1" i="1" dirty="0" smtClean="0">
                <a:solidFill>
                  <a:schemeClr val="bg1"/>
                </a:solidFill>
                <a:latin typeface="Quicksand" panose="020B0604020202020204" charset="0"/>
                <a:cs typeface="Times New Roman" pitchFamily="18" charset="0"/>
              </a:rPr>
              <a:t>VAN KHANH PHAT</a:t>
            </a:r>
          </a:p>
          <a:p>
            <a:r>
              <a:rPr lang="en-US" dirty="0" smtClean="0">
                <a:effectLst>
                  <a:outerShdw blurRad="38100" dist="38100" dir="2700000" algn="tl">
                    <a:srgbClr val="000000">
                      <a:alpha val="43137"/>
                    </a:srgbClr>
                  </a:outerShdw>
                </a:effectLst>
                <a:latin typeface="Times New Roman" pitchFamily="18" charset="0"/>
                <a:cs typeface="Times New Roman" pitchFamily="18" charset="0"/>
              </a:rPr>
              <a:t>3.a</a:t>
            </a: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 CUSTOMER </a:t>
            </a:r>
            <a:endParaRPr lang="en-US"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1" y="591552"/>
            <a:ext cx="4572000" cy="35591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350" y="591552"/>
            <a:ext cx="4190281" cy="3559196"/>
          </a:xfrm>
          <a:prstGeom prst="rect">
            <a:avLst/>
          </a:prstGeom>
        </p:spPr>
      </p:pic>
      <p:sp>
        <p:nvSpPr>
          <p:cNvPr id="6" name="Rectangle 5"/>
          <p:cNvSpPr/>
          <p:nvPr/>
        </p:nvSpPr>
        <p:spPr>
          <a:xfrm>
            <a:off x="500552" y="4562674"/>
            <a:ext cx="1742785" cy="307777"/>
          </a:xfrm>
          <a:prstGeom prst="rect">
            <a:avLst/>
          </a:prstGeom>
        </p:spPr>
        <p:txBody>
          <a:bodyPr wrap="none">
            <a:spAutoFit/>
          </a:bodyPr>
          <a:lstStyle/>
          <a:p>
            <a:r>
              <a:rPr lang="en-US" b="1" i="1" dirty="0" smtClean="0">
                <a:solidFill>
                  <a:schemeClr val="tx1"/>
                </a:solidFill>
                <a:latin typeface="Quicksand" panose="020B0604020202020204" charset="0"/>
                <a:cs typeface="Times New Roman" pitchFamily="18" charset="0"/>
              </a:rPr>
              <a:t>VAN KHANH PHAT</a:t>
            </a:r>
            <a:endParaRPr lang="en-US" b="1" i="1" dirty="0">
              <a:solidFill>
                <a:schemeClr val="tx1"/>
              </a:solidFill>
              <a:latin typeface="Quicksand" panose="020B0604020202020204"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33" name="Google Shape;533;p28"/>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9" name="Rectangle 8"/>
          <p:cNvSpPr/>
          <p:nvPr/>
        </p:nvSpPr>
        <p:spPr>
          <a:xfrm>
            <a:off x="0" y="0"/>
            <a:ext cx="4572000" cy="523220"/>
          </a:xfrm>
          <a:prstGeom prst="rect">
            <a:avLst/>
          </a:prstGeom>
        </p:spPr>
        <p:txBody>
          <a:bodyPr>
            <a:spAutoFit/>
          </a:bodyPr>
          <a:lstStyle/>
          <a:p>
            <a:r>
              <a:rPr lang="en-US" dirty="0">
                <a:latin typeface="Times New Roman" pitchFamily="18" charset="0"/>
                <a:cs typeface="Times New Roman" pitchFamily="18" charset="0"/>
              </a:rPr>
              <a:t>3/ </a:t>
            </a:r>
            <a:r>
              <a:rPr lang="en-US" dirty="0">
                <a:solidFill>
                  <a:srgbClr val="FFFF00"/>
                </a:solidFill>
                <a:latin typeface="Times New Roman" pitchFamily="18" charset="0"/>
                <a:cs typeface="Times New Roman" pitchFamily="18" charset="0"/>
              </a:rPr>
              <a:t>CUSTOMER ORDER &amp; SLIDE - </a:t>
            </a:r>
            <a:r>
              <a:rPr lang="en-US" b="1" i="1" dirty="0">
                <a:solidFill>
                  <a:schemeClr val="bg1"/>
                </a:solidFill>
                <a:latin typeface="Times New Roman" pitchFamily="18" charset="0"/>
                <a:cs typeface="Times New Roman" pitchFamily="18" charset="0"/>
              </a:rPr>
              <a:t>VAN KHANH PHAT</a:t>
            </a:r>
          </a:p>
          <a:p>
            <a:r>
              <a:rPr lang="en-US" dirty="0" smtClean="0">
                <a:effectLst>
                  <a:outerShdw blurRad="38100" dist="38100" dir="2700000" algn="tl">
                    <a:srgbClr val="000000">
                      <a:alpha val="43137"/>
                    </a:srgbClr>
                  </a:outerShdw>
                </a:effectLst>
                <a:latin typeface="Times New Roman" pitchFamily="18" charset="0"/>
                <a:cs typeface="Times New Roman" pitchFamily="18" charset="0"/>
              </a:rPr>
              <a:t>3.b</a:t>
            </a: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 ADMIN</a:t>
            </a:r>
            <a:endParaRPr lang="en-US" b="1" dirty="0">
              <a:effectLst>
                <a:outerShdw blurRad="38100" dist="38100" dir="2700000" algn="tl">
                  <a:srgbClr val="000000">
                    <a:alpha val="43137"/>
                  </a:srgbClr>
                </a:outerShdw>
              </a:effectLs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65" y="1003913"/>
            <a:ext cx="7731035" cy="3362596"/>
          </a:xfrm>
          <a:prstGeom prst="rect">
            <a:avLst/>
          </a:prstGeom>
        </p:spPr>
      </p:pic>
      <p:sp>
        <p:nvSpPr>
          <p:cNvPr id="12" name="Rectangle 11"/>
          <p:cNvSpPr/>
          <p:nvPr/>
        </p:nvSpPr>
        <p:spPr>
          <a:xfrm>
            <a:off x="637065" y="609678"/>
            <a:ext cx="4572000" cy="307777"/>
          </a:xfrm>
          <a:prstGeom prst="rect">
            <a:avLst/>
          </a:prstGeom>
        </p:spPr>
        <p:txBody>
          <a:bodyPr>
            <a:spAutoFit/>
          </a:bodyPr>
          <a:lstStyle/>
          <a:p>
            <a:r>
              <a:rPr lang="en-US" b="1" dirty="0" smtClean="0">
                <a:solidFill>
                  <a:schemeClr val="bg1"/>
                </a:solidFill>
                <a:effectLst>
                  <a:outerShdw blurRad="38100" dist="38100" dir="2700000" algn="tl">
                    <a:srgbClr val="000000">
                      <a:alpha val="43137"/>
                    </a:srgbClr>
                  </a:outerShdw>
                </a:effectLst>
              </a:rPr>
              <a:t>*CUSTOMER ORDER</a:t>
            </a:r>
            <a:endParaRPr lang="en-US" b="1" dirty="0">
              <a:solidFill>
                <a:schemeClr val="bg1"/>
              </a:solidFill>
              <a:effectLst>
                <a:outerShdw blurRad="38100" dist="38100" dir="2700000" algn="tl">
                  <a:srgbClr val="000000">
                    <a:alpha val="43137"/>
                  </a:srgbClr>
                </a:outerShdw>
              </a:effectLst>
            </a:endParaRPr>
          </a:p>
        </p:txBody>
      </p:sp>
      <p:sp>
        <p:nvSpPr>
          <p:cNvPr id="13" name="Rectangle 12"/>
          <p:cNvSpPr/>
          <p:nvPr/>
        </p:nvSpPr>
        <p:spPr>
          <a:xfrm>
            <a:off x="250825" y="4519762"/>
            <a:ext cx="1742785" cy="307777"/>
          </a:xfrm>
          <a:prstGeom prst="rect">
            <a:avLst/>
          </a:prstGeom>
        </p:spPr>
        <p:txBody>
          <a:bodyPr wrap="none">
            <a:spAutoFit/>
          </a:bodyPr>
          <a:lstStyle/>
          <a:p>
            <a:r>
              <a:rPr lang="en-US" b="1" i="1" dirty="0">
                <a:solidFill>
                  <a:schemeClr val="tx1"/>
                </a:solidFill>
                <a:latin typeface="Quicksand" panose="020B0604020202020204" charset="0"/>
                <a:cs typeface="Times New Roman" pitchFamily="18" charset="0"/>
              </a:rPr>
              <a:t>VAN KHANH PHAT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3" name="Google Shape;563;p29"/>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2" name="Text Placeholder 1"/>
          <p:cNvSpPr>
            <a:spLocks noGrp="1"/>
          </p:cNvSpPr>
          <p:nvPr>
            <p:ph type="body" idx="1"/>
          </p:nvPr>
        </p:nvSpPr>
        <p:spPr>
          <a:xfrm>
            <a:off x="0" y="145473"/>
            <a:ext cx="1236518" cy="519600"/>
          </a:xfrm>
        </p:spPr>
        <p:txBody>
          <a:bodyPr/>
          <a:lstStyle/>
          <a:p>
            <a:r>
              <a:rPr lang="en-US" sz="1400" dirty="0" smtClean="0">
                <a:solidFill>
                  <a:schemeClr val="bg1"/>
                </a:solidFill>
                <a:latin typeface="+mj-lt"/>
              </a:rPr>
              <a:t>* SLIDE</a:t>
            </a:r>
            <a:endParaRPr lang="en-US" sz="1400" dirty="0">
              <a:solidFill>
                <a:schemeClr val="bg1"/>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764" y="665072"/>
            <a:ext cx="3856797" cy="340816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09" y="2763173"/>
            <a:ext cx="4539656" cy="153457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561" y="562267"/>
            <a:ext cx="4623903" cy="2013284"/>
          </a:xfrm>
          <a:prstGeom prst="rect">
            <a:avLst/>
          </a:prstGeom>
        </p:spPr>
      </p:pic>
      <p:sp>
        <p:nvSpPr>
          <p:cNvPr id="6" name="Rectangle 5"/>
          <p:cNvSpPr/>
          <p:nvPr/>
        </p:nvSpPr>
        <p:spPr>
          <a:xfrm>
            <a:off x="6610062" y="4365874"/>
            <a:ext cx="1742785" cy="307777"/>
          </a:xfrm>
          <a:prstGeom prst="rect">
            <a:avLst/>
          </a:prstGeom>
        </p:spPr>
        <p:txBody>
          <a:bodyPr wrap="none">
            <a:spAutoFit/>
          </a:bodyPr>
          <a:lstStyle/>
          <a:p>
            <a:r>
              <a:rPr lang="en-US" b="1" i="1" dirty="0">
                <a:solidFill>
                  <a:schemeClr val="tx1"/>
                </a:solidFill>
                <a:latin typeface="Quicksand" panose="020B0604020202020204" charset="0"/>
                <a:cs typeface="Times New Roman" pitchFamily="18" charset="0"/>
              </a:rPr>
              <a:t>VAN KHANH PHAT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7" name="Google Shape;587;p30"/>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2" name="Rectangle 1"/>
          <p:cNvSpPr/>
          <p:nvPr/>
        </p:nvSpPr>
        <p:spPr>
          <a:xfrm>
            <a:off x="-1" y="0"/>
            <a:ext cx="5382491" cy="523220"/>
          </a:xfrm>
          <a:prstGeom prst="rect">
            <a:avLst/>
          </a:prstGeom>
        </p:spPr>
        <p:txBody>
          <a:bodyPr wrap="square">
            <a:spAutoFit/>
          </a:bodyPr>
          <a:lstStyle/>
          <a:p>
            <a:r>
              <a:rPr lang="en-US" dirty="0" smtClean="0">
                <a:latin typeface="Times New Roman" pitchFamily="18" charset="0"/>
                <a:cs typeface="Times New Roman" pitchFamily="18" charset="0"/>
              </a:rPr>
              <a:t>4/ </a:t>
            </a:r>
            <a:r>
              <a:rPr lang="en-US" dirty="0" smtClean="0">
                <a:solidFill>
                  <a:srgbClr val="FFFF00"/>
                </a:solidFill>
                <a:latin typeface="Times New Roman" pitchFamily="18" charset="0"/>
                <a:cs typeface="Times New Roman" pitchFamily="18" charset="0"/>
              </a:rPr>
              <a:t>PAYMENT, CATEGORIES,ADMIN – </a:t>
            </a:r>
            <a:r>
              <a:rPr lang="en-US" i="1" dirty="0" smtClean="0">
                <a:solidFill>
                  <a:schemeClr val="bg1"/>
                </a:solidFill>
                <a:latin typeface="Quicksand" panose="020B0604020202020204" charset="0"/>
                <a:cs typeface="Times New Roman" pitchFamily="18" charset="0"/>
              </a:rPr>
              <a:t>PHAM TRAN HOANG ANH</a:t>
            </a:r>
            <a:endParaRPr lang="en-US" b="1" i="1" dirty="0">
              <a:solidFill>
                <a:schemeClr val="bg1"/>
              </a:solidFill>
              <a:latin typeface="Quicksand" panose="020B0604020202020204" charset="0"/>
              <a:cs typeface="Times New Roman" pitchFamily="18" charset="0"/>
            </a:endParaRPr>
          </a:p>
          <a:p>
            <a:r>
              <a:rPr lang="en-US" dirty="0" smtClean="0">
                <a:effectLst>
                  <a:outerShdw blurRad="38100" dist="38100" dir="2700000" algn="tl">
                    <a:srgbClr val="000000">
                      <a:alpha val="43137"/>
                    </a:srgbClr>
                  </a:outerShdw>
                </a:effectLst>
                <a:latin typeface="Times New Roman" pitchFamily="18" charset="0"/>
                <a:cs typeface="Times New Roman" pitchFamily="18" charset="0"/>
              </a:rPr>
              <a:t>4.a</a:t>
            </a: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 CUSTOMER</a:t>
            </a:r>
            <a:endParaRPr lang="en-US"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90" y="1166255"/>
            <a:ext cx="1695990" cy="208626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064" y="482472"/>
            <a:ext cx="3761510" cy="400226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043" y="670154"/>
            <a:ext cx="3384230" cy="82264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906" y="1762540"/>
            <a:ext cx="3326504" cy="82264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0834" y="2854927"/>
            <a:ext cx="3327576" cy="905371"/>
          </a:xfrm>
          <a:prstGeom prst="rect">
            <a:avLst/>
          </a:prstGeom>
        </p:spPr>
      </p:pic>
      <p:sp>
        <p:nvSpPr>
          <p:cNvPr id="9" name="Rectangle 8"/>
          <p:cNvSpPr/>
          <p:nvPr/>
        </p:nvSpPr>
        <p:spPr>
          <a:xfrm>
            <a:off x="326342" y="4222096"/>
            <a:ext cx="2332690" cy="307777"/>
          </a:xfrm>
          <a:prstGeom prst="rect">
            <a:avLst/>
          </a:prstGeom>
        </p:spPr>
        <p:txBody>
          <a:bodyPr wrap="none">
            <a:spAutoFit/>
          </a:bodyPr>
          <a:lstStyle/>
          <a:p>
            <a:r>
              <a:rPr lang="en-US" b="1" i="1" dirty="0" smtClean="0">
                <a:solidFill>
                  <a:schemeClr val="tx1"/>
                </a:solidFill>
                <a:latin typeface="Quicksand" panose="020B0604020202020204" charset="0"/>
                <a:cs typeface="Times New Roman" pitchFamily="18" charset="0"/>
              </a:rPr>
              <a:t>PHAM TRAN HOANG ANH</a:t>
            </a:r>
            <a:endParaRPr lang="en-US" b="1" i="1" dirty="0">
              <a:solidFill>
                <a:schemeClr val="tx1"/>
              </a:solidFill>
              <a:latin typeface="Quicksand" panose="020B0604020202020204"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lin ang="0" scaled="0"/>
        </a:gradFill>
        <a:effectLst/>
      </p:bgPr>
    </p:bg>
    <p:spTree>
      <p:nvGrpSpPr>
        <p:cNvPr id="1" name="Shape 627"/>
        <p:cNvGrpSpPr/>
        <p:nvPr/>
      </p:nvGrpSpPr>
      <p:grpSpPr>
        <a:xfrm>
          <a:off x="0" y="0"/>
          <a:ext cx="0" cy="0"/>
          <a:chOff x="0" y="0"/>
          <a:chExt cx="0" cy="0"/>
        </a:xfrm>
      </p:grpSpPr>
      <p:sp>
        <p:nvSpPr>
          <p:cNvPr id="634" name="Google Shape;634;p31"/>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2" name="Rectangle 1"/>
          <p:cNvSpPr/>
          <p:nvPr/>
        </p:nvSpPr>
        <p:spPr>
          <a:xfrm>
            <a:off x="0" y="0"/>
            <a:ext cx="6286500" cy="523220"/>
          </a:xfrm>
          <a:prstGeom prst="rect">
            <a:avLst/>
          </a:prstGeom>
        </p:spPr>
        <p:txBody>
          <a:bodyPr wrap="square">
            <a:spAutoFit/>
          </a:bodyPr>
          <a:lstStyle/>
          <a:p>
            <a:r>
              <a:rPr lang="en-US" dirty="0">
                <a:latin typeface="Times New Roman" pitchFamily="18" charset="0"/>
                <a:cs typeface="Times New Roman" pitchFamily="18" charset="0"/>
              </a:rPr>
              <a:t>4/ </a:t>
            </a:r>
            <a:r>
              <a:rPr lang="en-US" dirty="0">
                <a:solidFill>
                  <a:srgbClr val="FFFF00"/>
                </a:solidFill>
                <a:latin typeface="Times New Roman" pitchFamily="18" charset="0"/>
                <a:cs typeface="Times New Roman" pitchFamily="18" charset="0"/>
              </a:rPr>
              <a:t>PAYMENT, </a:t>
            </a:r>
            <a:r>
              <a:rPr lang="en-US" dirty="0" smtClean="0">
                <a:solidFill>
                  <a:srgbClr val="FFFF00"/>
                </a:solidFill>
                <a:latin typeface="Times New Roman" pitchFamily="18" charset="0"/>
                <a:cs typeface="Times New Roman" pitchFamily="18" charset="0"/>
              </a:rPr>
              <a:t>CATEGORIES, ADMIN </a:t>
            </a:r>
            <a:r>
              <a:rPr lang="en-US" dirty="0">
                <a:solidFill>
                  <a:srgbClr val="FFFF00"/>
                </a:solidFill>
                <a:latin typeface="Times New Roman" pitchFamily="18" charset="0"/>
                <a:cs typeface="Times New Roman" pitchFamily="18" charset="0"/>
              </a:rPr>
              <a:t>– </a:t>
            </a:r>
            <a:r>
              <a:rPr lang="en-US" i="1" dirty="0">
                <a:solidFill>
                  <a:schemeClr val="bg1"/>
                </a:solidFill>
                <a:latin typeface="Quicksand" panose="020B0604020202020204" charset="0"/>
                <a:cs typeface="Times New Roman" pitchFamily="18" charset="0"/>
              </a:rPr>
              <a:t>PHAM TRAN HOANG ANH</a:t>
            </a:r>
            <a:endParaRPr lang="en-US" b="1" i="1" dirty="0">
              <a:solidFill>
                <a:schemeClr val="bg1"/>
              </a:solidFill>
              <a:latin typeface="Quicksand" panose="020B0604020202020204" charset="0"/>
              <a:cs typeface="Times New Roman" pitchFamily="18" charset="0"/>
            </a:endParaRPr>
          </a:p>
          <a:p>
            <a:r>
              <a:rPr lang="en-US" dirty="0" smtClean="0">
                <a:effectLst>
                  <a:outerShdw blurRad="38100" dist="38100" dir="2700000" algn="tl">
                    <a:srgbClr val="000000">
                      <a:alpha val="43137"/>
                    </a:srgbClr>
                  </a:outerShdw>
                </a:effectLst>
                <a:latin typeface="Times New Roman" pitchFamily="18" charset="0"/>
                <a:cs typeface="Times New Roman" pitchFamily="18" charset="0"/>
              </a:rPr>
              <a:t>4.b</a:t>
            </a: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 ADMIN</a:t>
            </a:r>
            <a:endParaRPr lang="en-US" b="1" dirty="0">
              <a:effectLst>
                <a:outerShdw blurRad="38100" dist="38100" dir="2700000" algn="tl">
                  <a:srgbClr val="000000">
                    <a:alpha val="43137"/>
                  </a:srgbClr>
                </a:outerShdw>
              </a:effectLst>
            </a:endParaRPr>
          </a:p>
        </p:txBody>
      </p:sp>
      <p:sp>
        <p:nvSpPr>
          <p:cNvPr id="4" name="Rectangle 3"/>
          <p:cNvSpPr/>
          <p:nvPr/>
        </p:nvSpPr>
        <p:spPr>
          <a:xfrm>
            <a:off x="274350" y="669832"/>
            <a:ext cx="4572000" cy="307777"/>
          </a:xfrm>
          <a:prstGeom prst="rect">
            <a:avLst/>
          </a:prstGeom>
        </p:spPr>
        <p:txBody>
          <a:bodyPr>
            <a:spAutoFit/>
          </a:bodyPr>
          <a:lstStyle/>
          <a:p>
            <a:r>
              <a:rPr lang="en-US" dirty="0" smtClean="0">
                <a:solidFill>
                  <a:schemeClr val="bg1"/>
                </a:solidFill>
                <a:effectLst>
                  <a:outerShdw blurRad="38100" dist="38100" dir="2700000" algn="tl">
                    <a:srgbClr val="000000">
                      <a:alpha val="43137"/>
                    </a:srgbClr>
                  </a:outerShdw>
                </a:effectLst>
              </a:rPr>
              <a:t>*PAYMENT</a:t>
            </a:r>
            <a:endParaRPr lang="en-US" dirty="0">
              <a:solidFill>
                <a:schemeClr val="bg1"/>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02" y="1229023"/>
            <a:ext cx="8487177" cy="2738825"/>
          </a:xfrm>
          <a:prstGeom prst="rect">
            <a:avLst/>
          </a:prstGeom>
        </p:spPr>
      </p:pic>
      <p:sp>
        <p:nvSpPr>
          <p:cNvPr id="6" name="Rectangle 5"/>
          <p:cNvSpPr/>
          <p:nvPr/>
        </p:nvSpPr>
        <p:spPr>
          <a:xfrm>
            <a:off x="425002" y="4519762"/>
            <a:ext cx="2332690" cy="307777"/>
          </a:xfrm>
          <a:prstGeom prst="rect">
            <a:avLst/>
          </a:prstGeom>
        </p:spPr>
        <p:txBody>
          <a:bodyPr wrap="none">
            <a:spAutoFit/>
          </a:bodyPr>
          <a:lstStyle/>
          <a:p>
            <a:r>
              <a:rPr lang="en-US" b="1" i="1" dirty="0">
                <a:solidFill>
                  <a:schemeClr val="tx1"/>
                </a:solidFill>
                <a:latin typeface="Quicksand" panose="020B0604020202020204" charset="0"/>
                <a:cs typeface="Times New Roman" pitchFamily="18" charset="0"/>
              </a:rPr>
              <a:t>PHAM TRAN HOANG ANH</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03303" y="234953"/>
            <a:ext cx="3277545" cy="396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     Introduce </a:t>
            </a:r>
            <a:endParaRPr dirty="0"/>
          </a:p>
        </p:txBody>
      </p:sp>
      <p:sp>
        <p:nvSpPr>
          <p:cNvPr id="75" name="Google Shape;75;p12"/>
          <p:cNvSpPr txBox="1">
            <a:spLocks noGrp="1"/>
          </p:cNvSpPr>
          <p:nvPr>
            <p:ph type="body" idx="1"/>
          </p:nvPr>
        </p:nvSpPr>
        <p:spPr>
          <a:xfrm>
            <a:off x="293024" y="771326"/>
            <a:ext cx="4867641" cy="948553"/>
          </a:xfrm>
          <a:prstGeom prst="rect">
            <a:avLst/>
          </a:prstGeom>
        </p:spPr>
        <p:txBody>
          <a:bodyPr spcFirstLastPara="1" wrap="square" lIns="0" tIns="0" rIns="0" bIns="0" anchor="t" anchorCtr="0">
            <a:noAutofit/>
          </a:bodyPr>
          <a:lstStyle/>
          <a:p>
            <a:pPr marL="0" lvl="0" indent="0">
              <a:buClr>
                <a:schemeClr val="dk1"/>
              </a:buClr>
              <a:buSzPts val="1100"/>
              <a:buNone/>
            </a:pPr>
            <a:r>
              <a:rPr lang="en-US" sz="1300" b="1" dirty="0" smtClean="0">
                <a:solidFill>
                  <a:schemeClr val="bg1"/>
                </a:solidFill>
              </a:rPr>
              <a:t>1</a:t>
            </a:r>
            <a:r>
              <a:rPr lang="en-US" sz="1300" b="1" dirty="0" smtClean="0">
                <a:solidFill>
                  <a:srgbClr val="FFFF00"/>
                </a:solidFill>
              </a:rPr>
              <a:t>.</a:t>
            </a:r>
            <a:r>
              <a:rPr lang="en-US" sz="1300" b="1" dirty="0" smtClean="0">
                <a:solidFill>
                  <a:srgbClr val="FFFF00"/>
                </a:solidFill>
                <a:latin typeface="Atma" panose="020B0604020202020204" charset="0"/>
                <a:cs typeface="Atma" panose="020B0604020202020204" charset="0"/>
              </a:rPr>
              <a:t>HARMONIC</a:t>
            </a:r>
            <a:r>
              <a:rPr lang="en-US" sz="1300" b="1" dirty="0" smtClean="0"/>
              <a:t> </a:t>
            </a:r>
            <a:r>
              <a:rPr lang="en-US" sz="1300" b="1" dirty="0" smtClean="0">
                <a:latin typeface="Quicksand Light" panose="020B0604020202020204" charset="0"/>
              </a:rPr>
              <a:t>is a brand operating in the fashion industry established in October 2021 and is one of the leading prestigious men's/women's fashion brands in Vietnam.</a:t>
            </a:r>
            <a:endParaRPr sz="1300" b="1" dirty="0">
              <a:latin typeface="Quicksand Light" panose="020B0604020202020204" charset="0"/>
            </a:endParaRPr>
          </a:p>
        </p:txBody>
      </p:sp>
      <p:sp>
        <p:nvSpPr>
          <p:cNvPr id="76" name="Google Shape;76;p12"/>
          <p:cNvSpPr txBox="1">
            <a:spLocks noGrp="1"/>
          </p:cNvSpPr>
          <p:nvPr>
            <p:ph type="body" idx="2"/>
          </p:nvPr>
        </p:nvSpPr>
        <p:spPr>
          <a:xfrm>
            <a:off x="293024" y="1859352"/>
            <a:ext cx="5665106" cy="1471074"/>
          </a:xfrm>
          <a:prstGeom prst="rect">
            <a:avLst/>
          </a:prstGeom>
        </p:spPr>
        <p:txBody>
          <a:bodyPr spcFirstLastPara="1" wrap="square" lIns="0" tIns="0" rIns="0" bIns="0" anchor="t" anchorCtr="0">
            <a:noAutofit/>
          </a:bodyPr>
          <a:lstStyle/>
          <a:p>
            <a:pPr marL="0" lvl="0" indent="0">
              <a:spcBef>
                <a:spcPts val="0"/>
              </a:spcBef>
              <a:buNone/>
            </a:pPr>
            <a:r>
              <a:rPr lang="en-US" sz="1300" b="1" dirty="0" smtClean="0">
                <a:solidFill>
                  <a:schemeClr val="bg1"/>
                </a:solidFill>
              </a:rPr>
              <a:t>2</a:t>
            </a:r>
            <a:r>
              <a:rPr lang="en-US" sz="1300" dirty="0" smtClean="0">
                <a:latin typeface="Atma" panose="020B0604020202020204" charset="0"/>
                <a:cs typeface="Atma" panose="020B0604020202020204" charset="0"/>
              </a:rPr>
              <a:t>.</a:t>
            </a:r>
            <a:r>
              <a:rPr lang="en-US" sz="1300" b="1" dirty="0" smtClean="0">
                <a:solidFill>
                  <a:srgbClr val="FFFF00"/>
                </a:solidFill>
                <a:latin typeface="Atma" panose="020B0604020202020204" charset="0"/>
                <a:cs typeface="Atma" panose="020B0604020202020204" charset="0"/>
              </a:rPr>
              <a:t>HARMONIC</a:t>
            </a:r>
            <a:r>
              <a:rPr lang="en-US" sz="1300" dirty="0" smtClean="0"/>
              <a:t> </a:t>
            </a:r>
            <a:r>
              <a:rPr lang="en-US" sz="1300" b="1" dirty="0" smtClean="0"/>
              <a:t>always believes that fashion is the discovery and creation of </a:t>
            </a:r>
            <a:r>
              <a:rPr lang="en-US" sz="1300" b="1" dirty="0" smtClean="0">
                <a:solidFill>
                  <a:srgbClr val="FFFF00"/>
                </a:solidFill>
                <a:latin typeface="Atma" panose="020B0604020202020204" charset="0"/>
                <a:cs typeface="Atma" panose="020B0604020202020204" charset="0"/>
              </a:rPr>
              <a:t>HARMONIC</a:t>
            </a:r>
            <a:r>
              <a:rPr lang="en-US" sz="1300" b="1" dirty="0" smtClean="0">
                <a:solidFill>
                  <a:srgbClr val="FFFF00"/>
                </a:solidFill>
              </a:rPr>
              <a:t>'s products</a:t>
            </a:r>
            <a:r>
              <a:rPr lang="en-US" sz="1300" b="1" dirty="0" smtClean="0"/>
              <a:t>, which are specifically designed with youthfulness and modernity to bring the most trendy fashion taste to young people. The product lines of </a:t>
            </a:r>
            <a:r>
              <a:rPr lang="en-US" sz="1300" b="1" dirty="0" smtClean="0">
                <a:solidFill>
                  <a:srgbClr val="FFFF00"/>
                </a:solidFill>
                <a:latin typeface="Atma" panose="020B0604020202020204" charset="0"/>
                <a:cs typeface="Atma" panose="020B0604020202020204" charset="0"/>
              </a:rPr>
              <a:t>HARMONIC</a:t>
            </a:r>
            <a:r>
              <a:rPr lang="en-US" sz="1300" b="1" dirty="0" smtClean="0"/>
              <a:t> are constantly diverse in style and design to extremely stylish fashion accessories, all creating a perfect, modern and stylish beauty for young people.</a:t>
            </a:r>
            <a:endParaRPr sz="1300" b="1" dirty="0"/>
          </a:p>
          <a:p>
            <a:pPr marL="0" lvl="0" indent="0" algn="l" rtl="0">
              <a:spcBef>
                <a:spcPts val="0"/>
              </a:spcBef>
              <a:spcAft>
                <a:spcPts val="0"/>
              </a:spcAft>
              <a:buNone/>
            </a:pPr>
            <a:endParaRPr sz="900" dirty="0"/>
          </a:p>
        </p:txBody>
      </p:sp>
      <p:sp>
        <p:nvSpPr>
          <p:cNvPr id="77" name="Google Shape;77;p12"/>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8" name="Google Shape;78;p12"/>
          <p:cNvGrpSpPr/>
          <p:nvPr/>
        </p:nvGrpSpPr>
        <p:grpSpPr>
          <a:xfrm>
            <a:off x="7936363" y="1956926"/>
            <a:ext cx="996898" cy="934034"/>
            <a:chOff x="175906" y="401530"/>
            <a:chExt cx="2115209" cy="1982245"/>
          </a:xfrm>
        </p:grpSpPr>
        <p:sp>
          <p:nvSpPr>
            <p:cNvPr id="79" name="Google Shape;79;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3" name="Google Shape;83;p12"/>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2"/>
          <p:cNvGrpSpPr/>
          <p:nvPr/>
        </p:nvGrpSpPr>
        <p:grpSpPr>
          <a:xfrm>
            <a:off x="6139555" y="1930026"/>
            <a:ext cx="1164000" cy="1090631"/>
            <a:chOff x="175906" y="401530"/>
            <a:chExt cx="2115209" cy="1982245"/>
          </a:xfrm>
        </p:grpSpPr>
        <p:sp>
          <p:nvSpPr>
            <p:cNvPr id="85" name="Google Shape;85;p12"/>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599840" y="837427"/>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9" name="Google Shape;89;p12"/>
            <p:cNvSpPr/>
            <p:nvPr/>
          </p:nvSpPr>
          <p:spPr>
            <a:xfrm>
              <a:off x="773716" y="1010124"/>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 name="Google Shape;90;p12"/>
          <p:cNvGrpSpPr/>
          <p:nvPr/>
        </p:nvGrpSpPr>
        <p:grpSpPr>
          <a:xfrm>
            <a:off x="6407684" y="925452"/>
            <a:ext cx="676734" cy="678124"/>
            <a:chOff x="2893887" y="2547824"/>
            <a:chExt cx="1212350" cy="1214840"/>
          </a:xfrm>
        </p:grpSpPr>
        <p:sp>
          <p:nvSpPr>
            <p:cNvPr id="91" name="Google Shape;91;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 name="Google Shape;95;p12"/>
          <p:cNvGrpSpPr/>
          <p:nvPr/>
        </p:nvGrpSpPr>
        <p:grpSpPr>
          <a:xfrm flipH="1">
            <a:off x="8126796" y="918017"/>
            <a:ext cx="676734" cy="678124"/>
            <a:chOff x="2893887" y="2547824"/>
            <a:chExt cx="1212350" cy="1214840"/>
          </a:xfrm>
        </p:grpSpPr>
        <p:sp>
          <p:nvSpPr>
            <p:cNvPr id="96" name="Google Shape;96;p12"/>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 name="Google Shape;100;p12"/>
          <p:cNvSpPr/>
          <p:nvPr/>
        </p:nvSpPr>
        <p:spPr>
          <a:xfrm>
            <a:off x="7000631" y="1336799"/>
            <a:ext cx="1196571" cy="1123538"/>
          </a:xfrm>
          <a:custGeom>
            <a:avLst/>
            <a:gdLst/>
            <a:ahLst/>
            <a:cxnLst/>
            <a:rect l="l" t="t" r="r" b="b"/>
            <a:pathLst>
              <a:path w="1256243" h="1404422" extrusionOk="0">
                <a:moveTo>
                  <a:pt x="136989" y="466050"/>
                </a:moveTo>
                <a:cubicBezTo>
                  <a:pt x="136989" y="466050"/>
                  <a:pt x="267128" y="-13411"/>
                  <a:pt x="705492" y="288"/>
                </a:cubicBezTo>
                <a:cubicBezTo>
                  <a:pt x="1198652" y="15699"/>
                  <a:pt x="1243790" y="411254"/>
                  <a:pt x="1253447" y="589340"/>
                </a:cubicBezTo>
                <a:cubicBezTo>
                  <a:pt x="1267146" y="842769"/>
                  <a:pt x="1239748" y="1020854"/>
                  <a:pt x="958921" y="1150994"/>
                </a:cubicBezTo>
                <a:cubicBezTo>
                  <a:pt x="958921" y="1150994"/>
                  <a:pt x="1137007" y="911263"/>
                  <a:pt x="1013717" y="719479"/>
                </a:cubicBezTo>
                <a:cubicBezTo>
                  <a:pt x="1013717" y="719479"/>
                  <a:pt x="965771" y="1301681"/>
                  <a:pt x="404117" y="1404423"/>
                </a:cubicBezTo>
                <a:cubicBezTo>
                  <a:pt x="404117" y="1404423"/>
                  <a:pt x="657546" y="1157843"/>
                  <a:pt x="506858" y="801672"/>
                </a:cubicBezTo>
                <a:cubicBezTo>
                  <a:pt x="506858" y="801672"/>
                  <a:pt x="520557" y="1144144"/>
                  <a:pt x="123290" y="1130445"/>
                </a:cubicBezTo>
                <a:cubicBezTo>
                  <a:pt x="123290" y="1130445"/>
                  <a:pt x="363020" y="993457"/>
                  <a:pt x="294526" y="746877"/>
                </a:cubicBezTo>
                <a:cubicBezTo>
                  <a:pt x="253429" y="842769"/>
                  <a:pt x="157537" y="904414"/>
                  <a:pt x="0" y="870167"/>
                </a:cubicBezTo>
                <a:cubicBezTo>
                  <a:pt x="116440" y="801672"/>
                  <a:pt x="116440" y="561942"/>
                  <a:pt x="136989" y="466050"/>
                </a:cubicBezTo>
                <a:close/>
              </a:path>
            </a:pathLst>
          </a:custGeom>
          <a:gradFill>
            <a:gsLst>
              <a:gs pos="0">
                <a:srgbClr val="BBFF45">
                  <a:alpha val="0"/>
                </a:srgbClr>
              </a:gs>
              <a:gs pos="65000">
                <a:srgbClr val="C2FF33"/>
              </a:gs>
              <a:gs pos="100000">
                <a:srgbClr val="C9FF20"/>
              </a:gs>
            </a:gsLst>
            <a:lin ang="5400012" scaled="0"/>
          </a:gra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 name="Google Shape;101;p12"/>
          <p:cNvGrpSpPr/>
          <p:nvPr/>
        </p:nvGrpSpPr>
        <p:grpSpPr>
          <a:xfrm>
            <a:off x="7276146" y="2925953"/>
            <a:ext cx="660217" cy="901249"/>
            <a:chOff x="6763768" y="3011579"/>
            <a:chExt cx="660217" cy="901249"/>
          </a:xfrm>
        </p:grpSpPr>
        <p:sp>
          <p:nvSpPr>
            <p:cNvPr id="102" name="Google Shape;102;p12"/>
            <p:cNvSpPr/>
            <p:nvPr/>
          </p:nvSpPr>
          <p:spPr>
            <a:xfrm>
              <a:off x="6763768" y="3011579"/>
              <a:ext cx="660217" cy="901249"/>
            </a:xfrm>
            <a:custGeom>
              <a:avLst/>
              <a:gdLst/>
              <a:ahLst/>
              <a:cxnLst/>
              <a:rect l="l" t="t" r="r" b="b"/>
              <a:pathLst>
                <a:path w="863029" h="1178103" extrusionOk="0">
                  <a:moveTo>
                    <a:pt x="863029" y="595901"/>
                  </a:moveTo>
                  <a:cubicBezTo>
                    <a:pt x="863029" y="932551"/>
                    <a:pt x="725013" y="1178103"/>
                    <a:pt x="428090" y="1178103"/>
                  </a:cubicBezTo>
                  <a:cubicBezTo>
                    <a:pt x="131167" y="1178103"/>
                    <a:pt x="0" y="905153"/>
                    <a:pt x="0" y="568503"/>
                  </a:cubicBezTo>
                  <a:cubicBezTo>
                    <a:pt x="0" y="231853"/>
                    <a:pt x="131167" y="0"/>
                    <a:pt x="428090" y="0"/>
                  </a:cubicBezTo>
                  <a:cubicBezTo>
                    <a:pt x="725013" y="0"/>
                    <a:pt x="863029" y="259182"/>
                    <a:pt x="863029" y="595901"/>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827581" y="3655993"/>
              <a:ext cx="531684" cy="256751"/>
            </a:xfrm>
            <a:custGeom>
              <a:avLst/>
              <a:gdLst/>
              <a:ahLst/>
              <a:cxnLst/>
              <a:rect l="l" t="t" r="r" b="b"/>
              <a:pathLst>
                <a:path w="695012" h="335622" extrusionOk="0">
                  <a:moveTo>
                    <a:pt x="344664" y="0"/>
                  </a:moveTo>
                  <a:cubicBezTo>
                    <a:pt x="181716" y="0"/>
                    <a:pt x="68837" y="45891"/>
                    <a:pt x="0" y="123838"/>
                  </a:cubicBezTo>
                  <a:cubicBezTo>
                    <a:pt x="68837" y="253497"/>
                    <a:pt x="181784" y="335622"/>
                    <a:pt x="344664" y="335622"/>
                  </a:cubicBezTo>
                  <a:cubicBezTo>
                    <a:pt x="509050" y="335622"/>
                    <a:pt x="624463" y="260279"/>
                    <a:pt x="695013" y="136167"/>
                  </a:cubicBezTo>
                  <a:cubicBezTo>
                    <a:pt x="624463" y="52193"/>
                    <a:pt x="509050" y="0"/>
                    <a:pt x="344664" y="0"/>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6838741" y="3028921"/>
              <a:ext cx="140218" cy="213492"/>
            </a:xfrm>
            <a:custGeom>
              <a:avLst/>
              <a:gdLst/>
              <a:ahLst/>
              <a:cxnLst/>
              <a:rect l="l" t="t" r="r" b="b"/>
              <a:pathLst>
                <a:path w="183291" h="279075" extrusionOk="0">
                  <a:moveTo>
                    <a:pt x="0" y="142331"/>
                  </a:moveTo>
                  <a:cubicBezTo>
                    <a:pt x="12329" y="212195"/>
                    <a:pt x="34247" y="273087"/>
                    <a:pt x="73700" y="278704"/>
                  </a:cubicBezTo>
                  <a:cubicBezTo>
                    <a:pt x="141235" y="288361"/>
                    <a:pt x="171442" y="107468"/>
                    <a:pt x="183291" y="0"/>
                  </a:cubicBezTo>
                  <a:cubicBezTo>
                    <a:pt x="107927" y="25487"/>
                    <a:pt x="43357" y="75631"/>
                    <a:pt x="0" y="142331"/>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7199927" y="3029392"/>
              <a:ext cx="134768" cy="213017"/>
            </a:xfrm>
            <a:custGeom>
              <a:avLst/>
              <a:gdLst/>
              <a:ahLst/>
              <a:cxnLst/>
              <a:rect l="l" t="t" r="r" b="b"/>
              <a:pathLst>
                <a:path w="176167" h="278454" extrusionOk="0">
                  <a:moveTo>
                    <a:pt x="0" y="0"/>
                  </a:moveTo>
                  <a:cubicBezTo>
                    <a:pt x="4315" y="101920"/>
                    <a:pt x="21507" y="268567"/>
                    <a:pt x="87810" y="278087"/>
                  </a:cubicBezTo>
                  <a:cubicBezTo>
                    <a:pt x="130687" y="284183"/>
                    <a:pt x="158496" y="213497"/>
                    <a:pt x="176167" y="133564"/>
                  </a:cubicBezTo>
                  <a:cubicBezTo>
                    <a:pt x="132516" y="72042"/>
                    <a:pt x="71022" y="25418"/>
                    <a:pt x="0"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sp>
        <p:nvSpPr>
          <p:cNvPr id="3" name="TextBox 2"/>
          <p:cNvSpPr txBox="1"/>
          <p:nvPr/>
        </p:nvSpPr>
        <p:spPr>
          <a:xfrm>
            <a:off x="186128" y="3417037"/>
            <a:ext cx="4862245" cy="892552"/>
          </a:xfrm>
          <a:prstGeom prst="rect">
            <a:avLst/>
          </a:prstGeom>
          <a:noFill/>
        </p:spPr>
        <p:txBody>
          <a:bodyPr wrap="square" rtlCol="0">
            <a:spAutoFit/>
          </a:bodyPr>
          <a:lstStyle/>
          <a:p>
            <a:pPr lvl="0">
              <a:spcBef>
                <a:spcPts val="600"/>
              </a:spcBef>
            </a:pPr>
            <a:r>
              <a:rPr lang="en-US" sz="1300" b="1" dirty="0" smtClean="0">
                <a:solidFill>
                  <a:schemeClr val="bg1"/>
                </a:solidFill>
                <a:latin typeface="Quicksand Light" panose="020B0604020202020204" charset="0"/>
              </a:rPr>
              <a:t>3</a:t>
            </a:r>
            <a:r>
              <a:rPr lang="en-US" sz="1300" b="1" dirty="0" smtClean="0">
                <a:latin typeface="Quicksand Light" panose="020B0604020202020204" charset="0"/>
              </a:rPr>
              <a:t>.Besides</a:t>
            </a:r>
            <a:r>
              <a:rPr lang="en-US" sz="1300" b="1" dirty="0">
                <a:latin typeface="Quicksand Light" panose="020B0604020202020204" charset="0"/>
              </a:rPr>
              <a:t>, </a:t>
            </a:r>
            <a:r>
              <a:rPr lang="en-US" sz="1300" b="1" dirty="0">
                <a:solidFill>
                  <a:srgbClr val="FFFF00"/>
                </a:solidFill>
                <a:latin typeface="Atma" panose="020B0604020202020204" charset="0"/>
                <a:cs typeface="Atma" panose="020B0604020202020204" charset="0"/>
              </a:rPr>
              <a:t>HARMONIC</a:t>
            </a:r>
            <a:r>
              <a:rPr lang="en-US" sz="1300" b="1" dirty="0">
                <a:latin typeface="Quicksand Light" panose="020B0604020202020204" charset="0"/>
              </a:rPr>
              <a:t> always puts itself in the mind and interests of customers to launch the best quality fashion products, extremely beautiful and novel designs but with extremely attractive and competitive prices.</a:t>
            </a:r>
            <a:endParaRPr lang="en-US" sz="1300" dirty="0">
              <a:latin typeface="Quicksand Light" panose="020B0604020202020204" charset="0"/>
            </a:endParaRP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rgbClr val="95F163"/>
            </a:gs>
          </a:gsLst>
          <a:lin ang="0" scaled="0"/>
        </a:gradFill>
        <a:effectLst/>
      </p:bgPr>
    </p:bg>
    <p:spTree>
      <p:nvGrpSpPr>
        <p:cNvPr id="1" name="Shape 669"/>
        <p:cNvGrpSpPr/>
        <p:nvPr/>
      </p:nvGrpSpPr>
      <p:grpSpPr>
        <a:xfrm>
          <a:off x="0" y="0"/>
          <a:ext cx="0" cy="0"/>
          <a:chOff x="0" y="0"/>
          <a:chExt cx="0" cy="0"/>
        </a:xfrm>
      </p:grpSpPr>
      <p:sp>
        <p:nvSpPr>
          <p:cNvPr id="2" name="TextBox 1"/>
          <p:cNvSpPr txBox="1"/>
          <p:nvPr/>
        </p:nvSpPr>
        <p:spPr>
          <a:xfrm>
            <a:off x="145473" y="124691"/>
            <a:ext cx="1537855" cy="307777"/>
          </a:xfrm>
          <a:prstGeom prst="rect">
            <a:avLst/>
          </a:prstGeom>
          <a:noFill/>
        </p:spPr>
        <p:txBody>
          <a:bodyPr wrap="square" rtlCol="0">
            <a:spAutoFit/>
          </a:bodyPr>
          <a:lstStyle/>
          <a:p>
            <a:r>
              <a:rPr lang="en-US" dirty="0" smtClean="0">
                <a:solidFill>
                  <a:schemeClr val="bg1"/>
                </a:solidFill>
              </a:rPr>
              <a:t>*CATEGORIES</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09" y="401093"/>
            <a:ext cx="4619710" cy="21082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4962" y="401093"/>
            <a:ext cx="4259038" cy="213966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5160" y="2775802"/>
            <a:ext cx="5048518" cy="1915644"/>
          </a:xfrm>
          <a:prstGeom prst="rect">
            <a:avLst/>
          </a:prstGeom>
        </p:spPr>
      </p:pic>
      <p:sp>
        <p:nvSpPr>
          <p:cNvPr id="6" name="Rectangle 5"/>
          <p:cNvSpPr/>
          <p:nvPr/>
        </p:nvSpPr>
        <p:spPr>
          <a:xfrm>
            <a:off x="4391261" y="4691446"/>
            <a:ext cx="413896" cy="323165"/>
          </a:xfrm>
          <a:prstGeom prst="rect">
            <a:avLst/>
          </a:prstGeom>
        </p:spPr>
        <p:txBody>
          <a:bodyPr wrap="none">
            <a:spAutoFit/>
          </a:bodyPr>
          <a:lstStyle/>
          <a:p>
            <a:pPr lvl="0" algn="ctr"/>
            <a:fld id="{00000000-1234-1234-1234-123412341234}" type="slidenum">
              <a:rPr lang="en" sz="1500" b="1" smtClean="0">
                <a:solidFill>
                  <a:schemeClr val="bg1"/>
                </a:solidFill>
                <a:latin typeface="Atma" panose="020B0604020202020204" charset="0"/>
                <a:cs typeface="Atma" panose="020B0604020202020204" charset="0"/>
              </a:rPr>
              <a:pPr lvl="0" algn="ctr"/>
              <a:t>20</a:t>
            </a:fld>
            <a:endParaRPr lang="en" sz="1500" b="1" dirty="0">
              <a:solidFill>
                <a:schemeClr val="bg1"/>
              </a:solidFill>
              <a:latin typeface="Atma" panose="020B0604020202020204" charset="0"/>
              <a:cs typeface="Atma" panose="020B0604020202020204" charset="0"/>
            </a:endParaRPr>
          </a:p>
        </p:txBody>
      </p:sp>
      <p:sp>
        <p:nvSpPr>
          <p:cNvPr id="8" name="Rectangle 7"/>
          <p:cNvSpPr/>
          <p:nvPr/>
        </p:nvSpPr>
        <p:spPr>
          <a:xfrm>
            <a:off x="392292" y="4383669"/>
            <a:ext cx="2332690" cy="307777"/>
          </a:xfrm>
          <a:prstGeom prst="rect">
            <a:avLst/>
          </a:prstGeom>
        </p:spPr>
        <p:txBody>
          <a:bodyPr wrap="none">
            <a:spAutoFit/>
          </a:bodyPr>
          <a:lstStyle/>
          <a:p>
            <a:r>
              <a:rPr lang="en-US" b="1" i="1" dirty="0">
                <a:solidFill>
                  <a:schemeClr val="tx1"/>
                </a:solidFill>
                <a:latin typeface="Quicksand" panose="020B0604020202020204" charset="0"/>
                <a:cs typeface="Times New Roman" pitchFamily="18" charset="0"/>
              </a:rPr>
              <a:t>PHAM TRAN HOANG ANH</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0" scaled="0"/>
        </a:gradFill>
        <a:effectLst/>
      </p:bgPr>
    </p:bg>
    <p:spTree>
      <p:nvGrpSpPr>
        <p:cNvPr id="1" name="Shape 711"/>
        <p:cNvGrpSpPr/>
        <p:nvPr/>
      </p:nvGrpSpPr>
      <p:grpSpPr>
        <a:xfrm>
          <a:off x="0" y="0"/>
          <a:ext cx="0" cy="0"/>
          <a:chOff x="0" y="0"/>
          <a:chExt cx="0" cy="0"/>
        </a:xfrm>
      </p:grpSpPr>
      <p:sp>
        <p:nvSpPr>
          <p:cNvPr id="714" name="Google Shape;714;p33"/>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2" name="TextBox 1"/>
          <p:cNvSpPr txBox="1"/>
          <p:nvPr/>
        </p:nvSpPr>
        <p:spPr>
          <a:xfrm>
            <a:off x="259773" y="114300"/>
            <a:ext cx="2628900" cy="307777"/>
          </a:xfrm>
          <a:prstGeom prst="rect">
            <a:avLst/>
          </a:prstGeom>
          <a:noFill/>
        </p:spPr>
        <p:txBody>
          <a:bodyPr wrap="square" rtlCol="0">
            <a:spAutoFit/>
          </a:bodyPr>
          <a:lstStyle/>
          <a:p>
            <a:r>
              <a:rPr lang="en-US" dirty="0" smtClean="0">
                <a:solidFill>
                  <a:schemeClr val="bg1"/>
                </a:solidFill>
              </a:rPr>
              <a:t>*ADMIN+</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73" y="422077"/>
            <a:ext cx="3359190" cy="356803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580" y="268188"/>
            <a:ext cx="4370624" cy="15813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580" y="1932535"/>
            <a:ext cx="4302983" cy="2546696"/>
          </a:xfrm>
          <a:prstGeom prst="rect">
            <a:avLst/>
          </a:prstGeom>
        </p:spPr>
      </p:pic>
      <p:sp>
        <p:nvSpPr>
          <p:cNvPr id="6" name="Rectangle 5"/>
          <p:cNvSpPr/>
          <p:nvPr/>
        </p:nvSpPr>
        <p:spPr>
          <a:xfrm>
            <a:off x="773023" y="4325342"/>
            <a:ext cx="2332690" cy="307777"/>
          </a:xfrm>
          <a:prstGeom prst="rect">
            <a:avLst/>
          </a:prstGeom>
        </p:spPr>
        <p:txBody>
          <a:bodyPr wrap="none">
            <a:spAutoFit/>
          </a:bodyPr>
          <a:lstStyle/>
          <a:p>
            <a:r>
              <a:rPr lang="en-US" b="1" i="1" dirty="0">
                <a:solidFill>
                  <a:schemeClr val="tx1"/>
                </a:solidFill>
                <a:latin typeface="Quicksand" panose="020B0604020202020204" charset="0"/>
                <a:cs typeface="Times New Roman" pitchFamily="18" charset="0"/>
              </a:rPr>
              <a:t>PHAM TRAN HOANG ANH</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rgbClr val="BBFF45"/>
            </a:gs>
          </a:gsLst>
          <a:lin ang="0" scaled="0"/>
        </a:gradFill>
        <a:effectLst/>
      </p:bgPr>
    </p:bg>
    <p:spTree>
      <p:nvGrpSpPr>
        <p:cNvPr id="1" name="Shape 733"/>
        <p:cNvGrpSpPr/>
        <p:nvPr/>
      </p:nvGrpSpPr>
      <p:grpSpPr>
        <a:xfrm>
          <a:off x="0" y="0"/>
          <a:ext cx="0" cy="0"/>
          <a:chOff x="0" y="0"/>
          <a:chExt cx="0" cy="0"/>
        </a:xfrm>
      </p:grpSpPr>
      <p:sp>
        <p:nvSpPr>
          <p:cNvPr id="736" name="Google Shape;736;p34"/>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737" name="Google Shape;737;p34"/>
          <p:cNvGrpSpPr/>
          <p:nvPr/>
        </p:nvGrpSpPr>
        <p:grpSpPr>
          <a:xfrm rot="9764460" flipH="1">
            <a:off x="7698097" y="2876484"/>
            <a:ext cx="1162964" cy="586459"/>
            <a:chOff x="7096674" y="3381214"/>
            <a:chExt cx="1162931" cy="586442"/>
          </a:xfrm>
        </p:grpSpPr>
        <p:sp>
          <p:nvSpPr>
            <p:cNvPr id="738" name="Google Shape;738;p34"/>
            <p:cNvSpPr/>
            <p:nvPr/>
          </p:nvSpPr>
          <p:spPr>
            <a:xfrm>
              <a:off x="7096674" y="3381214"/>
              <a:ext cx="1162931" cy="456384"/>
            </a:xfrm>
            <a:custGeom>
              <a:avLst/>
              <a:gdLst/>
              <a:ahLst/>
              <a:cxnLst/>
              <a:rect l="l" t="t" r="r" b="b"/>
              <a:pathLst>
                <a:path w="1356188" h="532226" extrusionOk="0">
                  <a:moveTo>
                    <a:pt x="0" y="103246"/>
                  </a:moveTo>
                  <a:cubicBezTo>
                    <a:pt x="58220" y="74410"/>
                    <a:pt x="120481" y="54752"/>
                    <a:pt x="183428" y="37971"/>
                  </a:cubicBezTo>
                  <a:cubicBezTo>
                    <a:pt x="246923" y="21943"/>
                    <a:pt x="311512" y="10902"/>
                    <a:pt x="376719" y="4956"/>
                  </a:cubicBezTo>
                  <a:cubicBezTo>
                    <a:pt x="507270" y="-6619"/>
                    <a:pt x="641656" y="1326"/>
                    <a:pt x="770288" y="36806"/>
                  </a:cubicBezTo>
                  <a:cubicBezTo>
                    <a:pt x="899742" y="71074"/>
                    <a:pt x="1020019" y="133554"/>
                    <a:pt x="1122486" y="219755"/>
                  </a:cubicBezTo>
                  <a:cubicBezTo>
                    <a:pt x="1172898" y="262454"/>
                    <a:pt x="1218241" y="310859"/>
                    <a:pt x="1257488" y="364004"/>
                  </a:cubicBezTo>
                  <a:cubicBezTo>
                    <a:pt x="1296462" y="416286"/>
                    <a:pt x="1329544" y="472704"/>
                    <a:pt x="1356189" y="532226"/>
                  </a:cubicBezTo>
                  <a:cubicBezTo>
                    <a:pt x="1273996" y="432430"/>
                    <a:pt x="1184953" y="341949"/>
                    <a:pt x="1082623" y="271468"/>
                  </a:cubicBezTo>
                  <a:cubicBezTo>
                    <a:pt x="981045" y="201035"/>
                    <a:pt x="867961" y="148753"/>
                    <a:pt x="748507" y="116945"/>
                  </a:cubicBezTo>
                  <a:cubicBezTo>
                    <a:pt x="629601" y="83999"/>
                    <a:pt x="505009" y="70848"/>
                    <a:pt x="379528" y="69958"/>
                  </a:cubicBezTo>
                  <a:cubicBezTo>
                    <a:pt x="252265" y="69608"/>
                    <a:pt x="125276" y="80752"/>
                    <a:pt x="0" y="103246"/>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4"/>
                </a:solidFill>
                <a:latin typeface="Calibri"/>
                <a:ea typeface="Calibri"/>
                <a:cs typeface="Calibri"/>
                <a:sym typeface="Calibri"/>
              </a:endParaRPr>
            </a:p>
          </p:txBody>
        </p:sp>
        <p:sp>
          <p:nvSpPr>
            <p:cNvPr id="739" name="Google Shape;739;p34"/>
            <p:cNvSpPr/>
            <p:nvPr/>
          </p:nvSpPr>
          <p:spPr>
            <a:xfrm>
              <a:off x="7858006" y="3522342"/>
              <a:ext cx="276200" cy="445315"/>
            </a:xfrm>
            <a:custGeom>
              <a:avLst/>
              <a:gdLst/>
              <a:ahLst/>
              <a:cxnLst/>
              <a:rect l="l" t="t" r="r" b="b"/>
              <a:pathLst>
                <a:path w="365828" h="589821" extrusionOk="0">
                  <a:moveTo>
                    <a:pt x="195620" y="107057"/>
                  </a:moveTo>
                  <a:cubicBezTo>
                    <a:pt x="134386" y="64583"/>
                    <a:pt x="68769" y="28699"/>
                    <a:pt x="0" y="0"/>
                  </a:cubicBezTo>
                  <a:cubicBezTo>
                    <a:pt x="6849" y="201922"/>
                    <a:pt x="38288" y="569188"/>
                    <a:pt x="178085" y="589052"/>
                  </a:cubicBezTo>
                  <a:cubicBezTo>
                    <a:pt x="272677" y="602751"/>
                    <a:pt x="330965" y="431515"/>
                    <a:pt x="365829" y="252744"/>
                  </a:cubicBezTo>
                  <a:cubicBezTo>
                    <a:pt x="313909" y="198826"/>
                    <a:pt x="256923" y="150037"/>
                    <a:pt x="195620" y="107057"/>
                  </a:cubicBezTo>
                  <a:close/>
                </a:path>
              </a:pathLst>
            </a:custGeom>
            <a:gradFill>
              <a:gsLst>
                <a:gs pos="0">
                  <a:srgbClr val="F0E0C7"/>
                </a:gs>
                <a:gs pos="50000">
                  <a:srgbClr val="F8F1E4"/>
                </a:gs>
                <a:gs pos="100000">
                  <a:schemeClr val="lt1"/>
                </a:gs>
              </a:gsLst>
              <a:lin ang="5400012" scaled="0"/>
            </a:gradFill>
            <a:ln>
              <a:noFill/>
            </a:ln>
            <a:effectLst>
              <a:outerShdw blurRad="14288" dist="28575" dir="162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0" name="Google Shape;740;p34"/>
          <p:cNvGrpSpPr/>
          <p:nvPr/>
        </p:nvGrpSpPr>
        <p:grpSpPr>
          <a:xfrm>
            <a:off x="6201575" y="2240279"/>
            <a:ext cx="1065613" cy="626828"/>
            <a:chOff x="5682925" y="1139232"/>
            <a:chExt cx="2115150" cy="1244200"/>
          </a:xfrm>
        </p:grpSpPr>
        <p:sp>
          <p:nvSpPr>
            <p:cNvPr id="741" name="Google Shape;741;p34"/>
            <p:cNvSpPr/>
            <p:nvPr/>
          </p:nvSpPr>
          <p:spPr>
            <a:xfrm>
              <a:off x="5682925" y="1139232"/>
              <a:ext cx="2115150" cy="1244200"/>
            </a:xfrm>
            <a:custGeom>
              <a:avLst/>
              <a:gdLst/>
              <a:ahLst/>
              <a:cxnLst/>
              <a:rect l="l" t="t" r="r" b="b"/>
              <a:pathLst>
                <a:path w="2115150" h="1244200" extrusionOk="0">
                  <a:moveTo>
                    <a:pt x="2078447" y="0"/>
                  </a:moveTo>
                  <a:cubicBezTo>
                    <a:pt x="1740359" y="36747"/>
                    <a:pt x="1400490" y="55042"/>
                    <a:pt x="1060347" y="54796"/>
                  </a:cubicBezTo>
                  <a:cubicBezTo>
                    <a:pt x="721937" y="54987"/>
                    <a:pt x="383766" y="36857"/>
                    <a:pt x="47315" y="479"/>
                  </a:cubicBezTo>
                  <a:cubicBezTo>
                    <a:pt x="12629" y="108125"/>
                    <a:pt x="-3193" y="220949"/>
                    <a:pt x="533" y="333979"/>
                  </a:cubicBezTo>
                  <a:cubicBezTo>
                    <a:pt x="10122" y="583435"/>
                    <a:pt x="126700" y="814261"/>
                    <a:pt x="328758" y="983922"/>
                  </a:cubicBezTo>
                  <a:cubicBezTo>
                    <a:pt x="528967" y="1151939"/>
                    <a:pt x="797260" y="1244200"/>
                    <a:pt x="1084251" y="1244200"/>
                  </a:cubicBezTo>
                  <a:cubicBezTo>
                    <a:pt x="1241583" y="1243755"/>
                    <a:pt x="1396791" y="1207816"/>
                    <a:pt x="1538301" y="1139062"/>
                  </a:cubicBezTo>
                  <a:cubicBezTo>
                    <a:pt x="1675015" y="1072485"/>
                    <a:pt x="1795908" y="977490"/>
                    <a:pt x="1892896" y="860426"/>
                  </a:cubicBezTo>
                  <a:cubicBezTo>
                    <a:pt x="1979884" y="756020"/>
                    <a:pt x="2043995" y="634518"/>
                    <a:pt x="2081119" y="503776"/>
                  </a:cubicBezTo>
                  <a:cubicBezTo>
                    <a:pt x="2119613" y="367986"/>
                    <a:pt x="2125572" y="225018"/>
                    <a:pt x="2098380" y="86508"/>
                  </a:cubicBezTo>
                  <a:cubicBezTo>
                    <a:pt x="2092625" y="56850"/>
                    <a:pt x="2085913" y="28220"/>
                    <a:pt x="2078447" y="0"/>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34"/>
            <p:cNvSpPr/>
            <p:nvPr/>
          </p:nvSpPr>
          <p:spPr>
            <a:xfrm>
              <a:off x="5805876" y="1150739"/>
              <a:ext cx="1869223" cy="1060909"/>
            </a:xfrm>
            <a:custGeom>
              <a:avLst/>
              <a:gdLst/>
              <a:ahLst/>
              <a:cxnLst/>
              <a:rect l="l" t="t" r="r" b="b"/>
              <a:pathLst>
                <a:path w="1869223" h="1060909" extrusionOk="0">
                  <a:moveTo>
                    <a:pt x="1844056" y="0"/>
                  </a:moveTo>
                  <a:cubicBezTo>
                    <a:pt x="1550899" y="28425"/>
                    <a:pt x="1247744" y="43357"/>
                    <a:pt x="937395" y="43357"/>
                  </a:cubicBezTo>
                  <a:cubicBezTo>
                    <a:pt x="628349" y="43357"/>
                    <a:pt x="326357" y="28494"/>
                    <a:pt x="34297" y="342"/>
                  </a:cubicBezTo>
                  <a:cubicBezTo>
                    <a:pt x="8913" y="87399"/>
                    <a:pt x="-2512" y="177935"/>
                    <a:pt x="461" y="268566"/>
                  </a:cubicBezTo>
                  <a:cubicBezTo>
                    <a:pt x="17310" y="706930"/>
                    <a:pt x="421907" y="1060909"/>
                    <a:pt x="961368" y="1060909"/>
                  </a:cubicBezTo>
                  <a:cubicBezTo>
                    <a:pt x="1500830" y="1060909"/>
                    <a:pt x="1957003" y="575353"/>
                    <a:pt x="1854809" y="49453"/>
                  </a:cubicBezTo>
                  <a:cubicBezTo>
                    <a:pt x="1851795" y="32740"/>
                    <a:pt x="1847892" y="16233"/>
                    <a:pt x="184405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4"/>
            <p:cNvSpPr/>
            <p:nvPr/>
          </p:nvSpPr>
          <p:spPr>
            <a:xfrm>
              <a:off x="5805767" y="1299235"/>
              <a:ext cx="1869273" cy="912413"/>
            </a:xfrm>
            <a:custGeom>
              <a:avLst/>
              <a:gdLst/>
              <a:ahLst/>
              <a:cxnLst/>
              <a:rect l="l" t="t" r="r" b="b"/>
              <a:pathLst>
                <a:path w="1869273" h="912413" extrusionOk="0">
                  <a:moveTo>
                    <a:pt x="963190" y="603915"/>
                  </a:moveTo>
                  <a:cubicBezTo>
                    <a:pt x="507292" y="603915"/>
                    <a:pt x="141942" y="366308"/>
                    <a:pt x="1940" y="34795"/>
                  </a:cubicBezTo>
                  <a:cubicBezTo>
                    <a:pt x="-53" y="63172"/>
                    <a:pt x="-512" y="91639"/>
                    <a:pt x="570" y="120071"/>
                  </a:cubicBezTo>
                  <a:cubicBezTo>
                    <a:pt x="17420" y="558435"/>
                    <a:pt x="422016" y="912414"/>
                    <a:pt x="961478" y="912414"/>
                  </a:cubicBezTo>
                  <a:cubicBezTo>
                    <a:pt x="1466830" y="912414"/>
                    <a:pt x="1899098" y="486242"/>
                    <a:pt x="1867659" y="0"/>
                  </a:cubicBezTo>
                  <a:cubicBezTo>
                    <a:pt x="1728136" y="347404"/>
                    <a:pt x="1367650"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6361733" y="1187794"/>
              <a:ext cx="757384" cy="534274"/>
            </a:xfrm>
            <a:custGeom>
              <a:avLst/>
              <a:gdLst/>
              <a:ahLst/>
              <a:cxnLst/>
              <a:rect l="l" t="t" r="r" b="b"/>
              <a:pathLst>
                <a:path w="757384" h="534274" extrusionOk="0">
                  <a:moveTo>
                    <a:pt x="381539" y="6301"/>
                  </a:moveTo>
                  <a:cubicBezTo>
                    <a:pt x="264503" y="6301"/>
                    <a:pt x="148500" y="4199"/>
                    <a:pt x="33519" y="0"/>
                  </a:cubicBezTo>
                  <a:cubicBezTo>
                    <a:pt x="-52387" y="190654"/>
                    <a:pt x="32526" y="414850"/>
                    <a:pt x="223186" y="500756"/>
                  </a:cubicBezTo>
                  <a:cubicBezTo>
                    <a:pt x="413841" y="586661"/>
                    <a:pt x="638050" y="501749"/>
                    <a:pt x="723942" y="311095"/>
                  </a:cubicBezTo>
                  <a:cubicBezTo>
                    <a:pt x="768532" y="212182"/>
                    <a:pt x="768532" y="98913"/>
                    <a:pt x="723942" y="0"/>
                  </a:cubicBezTo>
                  <a:cubicBezTo>
                    <a:pt x="610926" y="4158"/>
                    <a:pt x="496815" y="6254"/>
                    <a:pt x="381539" y="630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6534091" y="1192932"/>
              <a:ext cx="412472" cy="356800"/>
            </a:xfrm>
            <a:custGeom>
              <a:avLst/>
              <a:gdLst/>
              <a:ahLst/>
              <a:cxnLst/>
              <a:rect l="l" t="t" r="r" b="b"/>
              <a:pathLst>
                <a:path w="412472" h="356800" extrusionOk="0">
                  <a:moveTo>
                    <a:pt x="347334" y="137"/>
                  </a:moveTo>
                  <a:cubicBezTo>
                    <a:pt x="301669" y="774"/>
                    <a:pt x="255620" y="1116"/>
                    <a:pt x="209181" y="1164"/>
                  </a:cubicBezTo>
                  <a:cubicBezTo>
                    <a:pt x="161098" y="1164"/>
                    <a:pt x="113152" y="774"/>
                    <a:pt x="65343" y="0"/>
                  </a:cubicBezTo>
                  <a:cubicBezTo>
                    <a:pt x="63699" y="1575"/>
                    <a:pt x="62055" y="3082"/>
                    <a:pt x="60411" y="4726"/>
                  </a:cubicBezTo>
                  <a:cubicBezTo>
                    <a:pt x="-20131" y="85262"/>
                    <a:pt x="-20138" y="215846"/>
                    <a:pt x="60398" y="296389"/>
                  </a:cubicBezTo>
                  <a:cubicBezTo>
                    <a:pt x="140933" y="376931"/>
                    <a:pt x="271518" y="376938"/>
                    <a:pt x="352060" y="296403"/>
                  </a:cubicBezTo>
                  <a:cubicBezTo>
                    <a:pt x="432610" y="215867"/>
                    <a:pt x="432610" y="85282"/>
                    <a:pt x="352060" y="4740"/>
                  </a:cubicBezTo>
                  <a:cubicBezTo>
                    <a:pt x="352060" y="4733"/>
                    <a:pt x="352060" y="4733"/>
                    <a:pt x="352060" y="47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6" name="Google Shape;746;p34"/>
          <p:cNvSpPr/>
          <p:nvPr/>
        </p:nvSpPr>
        <p:spPr>
          <a:xfrm rot="-368563">
            <a:off x="7491856" y="1640400"/>
            <a:ext cx="1290357" cy="477664"/>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7" name="Google Shape;747;p34"/>
          <p:cNvGrpSpPr/>
          <p:nvPr/>
        </p:nvGrpSpPr>
        <p:grpSpPr>
          <a:xfrm>
            <a:off x="7644300" y="2240279"/>
            <a:ext cx="1065613" cy="626828"/>
            <a:chOff x="5682925" y="1139232"/>
            <a:chExt cx="2115150" cy="1244200"/>
          </a:xfrm>
        </p:grpSpPr>
        <p:sp>
          <p:nvSpPr>
            <p:cNvPr id="748" name="Google Shape;748;p34"/>
            <p:cNvSpPr/>
            <p:nvPr/>
          </p:nvSpPr>
          <p:spPr>
            <a:xfrm>
              <a:off x="5682925" y="1139232"/>
              <a:ext cx="2115150" cy="1244200"/>
            </a:xfrm>
            <a:custGeom>
              <a:avLst/>
              <a:gdLst/>
              <a:ahLst/>
              <a:cxnLst/>
              <a:rect l="l" t="t" r="r" b="b"/>
              <a:pathLst>
                <a:path w="2115150" h="1244200" extrusionOk="0">
                  <a:moveTo>
                    <a:pt x="2078447" y="0"/>
                  </a:moveTo>
                  <a:cubicBezTo>
                    <a:pt x="1740359" y="36747"/>
                    <a:pt x="1400490" y="55042"/>
                    <a:pt x="1060347" y="54796"/>
                  </a:cubicBezTo>
                  <a:cubicBezTo>
                    <a:pt x="721937" y="54987"/>
                    <a:pt x="383766" y="36857"/>
                    <a:pt x="47315" y="479"/>
                  </a:cubicBezTo>
                  <a:cubicBezTo>
                    <a:pt x="12629" y="108125"/>
                    <a:pt x="-3193" y="220949"/>
                    <a:pt x="533" y="333979"/>
                  </a:cubicBezTo>
                  <a:cubicBezTo>
                    <a:pt x="10122" y="583435"/>
                    <a:pt x="126700" y="814261"/>
                    <a:pt x="328758" y="983922"/>
                  </a:cubicBezTo>
                  <a:cubicBezTo>
                    <a:pt x="528967" y="1151939"/>
                    <a:pt x="797260" y="1244200"/>
                    <a:pt x="1084251" y="1244200"/>
                  </a:cubicBezTo>
                  <a:cubicBezTo>
                    <a:pt x="1241583" y="1243755"/>
                    <a:pt x="1396791" y="1207816"/>
                    <a:pt x="1538301" y="1139062"/>
                  </a:cubicBezTo>
                  <a:cubicBezTo>
                    <a:pt x="1675015" y="1072485"/>
                    <a:pt x="1795908" y="977490"/>
                    <a:pt x="1892896" y="860426"/>
                  </a:cubicBezTo>
                  <a:cubicBezTo>
                    <a:pt x="1979884" y="756020"/>
                    <a:pt x="2043995" y="634518"/>
                    <a:pt x="2081119" y="503776"/>
                  </a:cubicBezTo>
                  <a:cubicBezTo>
                    <a:pt x="2119613" y="367986"/>
                    <a:pt x="2125572" y="225018"/>
                    <a:pt x="2098380" y="86508"/>
                  </a:cubicBezTo>
                  <a:cubicBezTo>
                    <a:pt x="2092625" y="56850"/>
                    <a:pt x="2085913" y="28220"/>
                    <a:pt x="2078447" y="0"/>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4"/>
            <p:cNvSpPr/>
            <p:nvPr/>
          </p:nvSpPr>
          <p:spPr>
            <a:xfrm>
              <a:off x="5805876" y="1150739"/>
              <a:ext cx="1869223" cy="1060909"/>
            </a:xfrm>
            <a:custGeom>
              <a:avLst/>
              <a:gdLst/>
              <a:ahLst/>
              <a:cxnLst/>
              <a:rect l="l" t="t" r="r" b="b"/>
              <a:pathLst>
                <a:path w="1869223" h="1060909" extrusionOk="0">
                  <a:moveTo>
                    <a:pt x="1844056" y="0"/>
                  </a:moveTo>
                  <a:cubicBezTo>
                    <a:pt x="1550899" y="28425"/>
                    <a:pt x="1247744" y="43357"/>
                    <a:pt x="937395" y="43357"/>
                  </a:cubicBezTo>
                  <a:cubicBezTo>
                    <a:pt x="628349" y="43357"/>
                    <a:pt x="326357" y="28494"/>
                    <a:pt x="34297" y="342"/>
                  </a:cubicBezTo>
                  <a:cubicBezTo>
                    <a:pt x="8913" y="87399"/>
                    <a:pt x="-2512" y="177935"/>
                    <a:pt x="461" y="268566"/>
                  </a:cubicBezTo>
                  <a:cubicBezTo>
                    <a:pt x="17310" y="706930"/>
                    <a:pt x="421907" y="1060909"/>
                    <a:pt x="961368" y="1060909"/>
                  </a:cubicBezTo>
                  <a:cubicBezTo>
                    <a:pt x="1500830" y="1060909"/>
                    <a:pt x="1957003" y="575353"/>
                    <a:pt x="1854809" y="49453"/>
                  </a:cubicBezTo>
                  <a:cubicBezTo>
                    <a:pt x="1851795" y="32740"/>
                    <a:pt x="1847892" y="16233"/>
                    <a:pt x="184405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4"/>
            <p:cNvSpPr/>
            <p:nvPr/>
          </p:nvSpPr>
          <p:spPr>
            <a:xfrm>
              <a:off x="5805767" y="1299235"/>
              <a:ext cx="1869273" cy="912413"/>
            </a:xfrm>
            <a:custGeom>
              <a:avLst/>
              <a:gdLst/>
              <a:ahLst/>
              <a:cxnLst/>
              <a:rect l="l" t="t" r="r" b="b"/>
              <a:pathLst>
                <a:path w="1869273" h="912413" extrusionOk="0">
                  <a:moveTo>
                    <a:pt x="963190" y="603915"/>
                  </a:moveTo>
                  <a:cubicBezTo>
                    <a:pt x="507292" y="603915"/>
                    <a:pt x="141942" y="366308"/>
                    <a:pt x="1940" y="34795"/>
                  </a:cubicBezTo>
                  <a:cubicBezTo>
                    <a:pt x="-53" y="63172"/>
                    <a:pt x="-512" y="91639"/>
                    <a:pt x="570" y="120071"/>
                  </a:cubicBezTo>
                  <a:cubicBezTo>
                    <a:pt x="17420" y="558435"/>
                    <a:pt x="422016" y="912414"/>
                    <a:pt x="961478" y="912414"/>
                  </a:cubicBezTo>
                  <a:cubicBezTo>
                    <a:pt x="1466830" y="912414"/>
                    <a:pt x="1899098" y="486242"/>
                    <a:pt x="1867659" y="0"/>
                  </a:cubicBezTo>
                  <a:cubicBezTo>
                    <a:pt x="1728136" y="347404"/>
                    <a:pt x="1367650"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4"/>
            <p:cNvSpPr/>
            <p:nvPr/>
          </p:nvSpPr>
          <p:spPr>
            <a:xfrm>
              <a:off x="6361733" y="1187794"/>
              <a:ext cx="757384" cy="534274"/>
            </a:xfrm>
            <a:custGeom>
              <a:avLst/>
              <a:gdLst/>
              <a:ahLst/>
              <a:cxnLst/>
              <a:rect l="l" t="t" r="r" b="b"/>
              <a:pathLst>
                <a:path w="757384" h="534274" extrusionOk="0">
                  <a:moveTo>
                    <a:pt x="381539" y="6301"/>
                  </a:moveTo>
                  <a:cubicBezTo>
                    <a:pt x="264503" y="6301"/>
                    <a:pt x="148500" y="4199"/>
                    <a:pt x="33519" y="0"/>
                  </a:cubicBezTo>
                  <a:cubicBezTo>
                    <a:pt x="-52387" y="190654"/>
                    <a:pt x="32526" y="414850"/>
                    <a:pt x="223186" y="500756"/>
                  </a:cubicBezTo>
                  <a:cubicBezTo>
                    <a:pt x="413841" y="586661"/>
                    <a:pt x="638050" y="501749"/>
                    <a:pt x="723942" y="311095"/>
                  </a:cubicBezTo>
                  <a:cubicBezTo>
                    <a:pt x="768532" y="212182"/>
                    <a:pt x="768532" y="98913"/>
                    <a:pt x="723942" y="0"/>
                  </a:cubicBezTo>
                  <a:cubicBezTo>
                    <a:pt x="610926" y="4158"/>
                    <a:pt x="496815" y="6254"/>
                    <a:pt x="381539" y="6301"/>
                  </a:cubicBezTo>
                  <a:close/>
                </a:path>
              </a:pathLst>
            </a:custGeom>
            <a:gradFill>
              <a:gsLst>
                <a:gs pos="0">
                  <a:schemeClr val="accent3"/>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4"/>
            <p:cNvSpPr/>
            <p:nvPr/>
          </p:nvSpPr>
          <p:spPr>
            <a:xfrm>
              <a:off x="6534091" y="1192932"/>
              <a:ext cx="412472" cy="356800"/>
            </a:xfrm>
            <a:custGeom>
              <a:avLst/>
              <a:gdLst/>
              <a:ahLst/>
              <a:cxnLst/>
              <a:rect l="l" t="t" r="r" b="b"/>
              <a:pathLst>
                <a:path w="412472" h="356800" extrusionOk="0">
                  <a:moveTo>
                    <a:pt x="347334" y="137"/>
                  </a:moveTo>
                  <a:cubicBezTo>
                    <a:pt x="301669" y="774"/>
                    <a:pt x="255620" y="1116"/>
                    <a:pt x="209181" y="1164"/>
                  </a:cubicBezTo>
                  <a:cubicBezTo>
                    <a:pt x="161098" y="1164"/>
                    <a:pt x="113152" y="774"/>
                    <a:pt x="65343" y="0"/>
                  </a:cubicBezTo>
                  <a:cubicBezTo>
                    <a:pt x="63699" y="1575"/>
                    <a:pt x="62055" y="3082"/>
                    <a:pt x="60411" y="4726"/>
                  </a:cubicBezTo>
                  <a:cubicBezTo>
                    <a:pt x="-20131" y="85262"/>
                    <a:pt x="-20138" y="215846"/>
                    <a:pt x="60398" y="296389"/>
                  </a:cubicBezTo>
                  <a:cubicBezTo>
                    <a:pt x="140933" y="376931"/>
                    <a:pt x="271518" y="376938"/>
                    <a:pt x="352060" y="296403"/>
                  </a:cubicBezTo>
                  <a:cubicBezTo>
                    <a:pt x="432610" y="215867"/>
                    <a:pt x="432610" y="85282"/>
                    <a:pt x="352060" y="4740"/>
                  </a:cubicBezTo>
                  <a:cubicBezTo>
                    <a:pt x="352060" y="4733"/>
                    <a:pt x="352060" y="4733"/>
                    <a:pt x="352060" y="47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3" name="Google Shape;753;p34"/>
          <p:cNvSpPr/>
          <p:nvPr/>
        </p:nvSpPr>
        <p:spPr>
          <a:xfrm rot="368563" flipH="1">
            <a:off x="6157806" y="1640400"/>
            <a:ext cx="1290357" cy="477664"/>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4" name="Google Shape;754;p34"/>
          <p:cNvGrpSpPr/>
          <p:nvPr/>
        </p:nvGrpSpPr>
        <p:grpSpPr>
          <a:xfrm>
            <a:off x="7070483" y="794145"/>
            <a:ext cx="738927" cy="740445"/>
            <a:chOff x="2893887" y="2547824"/>
            <a:chExt cx="1212350" cy="1214840"/>
          </a:xfrm>
        </p:grpSpPr>
        <p:sp>
          <p:nvSpPr>
            <p:cNvPr id="755" name="Google Shape;755;p34"/>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4"/>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4"/>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4"/>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68" y="453689"/>
            <a:ext cx="5576045" cy="4067743"/>
          </a:xfrm>
          <a:prstGeom prst="rect">
            <a:avLst/>
          </a:prstGeom>
        </p:spPr>
      </p:pic>
      <p:sp>
        <p:nvSpPr>
          <p:cNvPr id="3" name="TextBox 2"/>
          <p:cNvSpPr txBox="1"/>
          <p:nvPr/>
        </p:nvSpPr>
        <p:spPr>
          <a:xfrm>
            <a:off x="155883" y="57762"/>
            <a:ext cx="2846231" cy="307777"/>
          </a:xfrm>
          <a:prstGeom prst="rect">
            <a:avLst/>
          </a:prstGeom>
          <a:noFill/>
        </p:spPr>
        <p:txBody>
          <a:bodyPr wrap="square" rtlCol="0">
            <a:spAutoFit/>
          </a:bodyPr>
          <a:lstStyle/>
          <a:p>
            <a:r>
              <a:rPr lang="en-US" i="1" u="sng" dirty="0" smtClean="0">
                <a:solidFill>
                  <a:schemeClr val="bg1"/>
                </a:solidFill>
              </a:rPr>
              <a:t>*CONTACT US</a:t>
            </a:r>
            <a:endParaRPr lang="en-US" i="1" u="sng" dirty="0">
              <a:solidFill>
                <a:schemeClr val="bg1"/>
              </a:solidFill>
            </a:endParaRPr>
          </a:p>
        </p:txBody>
      </p:sp>
      <p:sp>
        <p:nvSpPr>
          <p:cNvPr id="4" name="Rectangle 3"/>
          <p:cNvSpPr/>
          <p:nvPr/>
        </p:nvSpPr>
        <p:spPr>
          <a:xfrm>
            <a:off x="7470004" y="4442255"/>
            <a:ext cx="1390909" cy="307777"/>
          </a:xfrm>
          <a:prstGeom prst="rect">
            <a:avLst/>
          </a:prstGeom>
        </p:spPr>
        <p:txBody>
          <a:bodyPr wrap="square">
            <a:spAutoFit/>
          </a:bodyPr>
          <a:lstStyle/>
          <a:p>
            <a:r>
              <a:rPr lang="en-US" b="1" dirty="0" smtClean="0">
                <a:solidFill>
                  <a:schemeClr val="tx1"/>
                </a:solidFill>
                <a:latin typeface="Atma" panose="020B0604020202020204" charset="0"/>
                <a:cs typeface="Atma" panose="020B0604020202020204" charset="0"/>
              </a:rPr>
              <a:t>ALL MEMBER</a:t>
            </a:r>
            <a:endParaRPr lang="en-US" b="1" dirty="0">
              <a:solidFill>
                <a:schemeClr val="tx1"/>
              </a:solidFill>
              <a:latin typeface="Atma" panose="020B0604020202020204" charset="0"/>
              <a:cs typeface="Atma" panose="020B060402020202020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rgbClr val="BBFF45"/>
            </a:gs>
          </a:gsLst>
          <a:lin ang="0" scaled="0"/>
        </a:gradFill>
        <a:effectLst/>
      </p:bgPr>
    </p:bg>
    <p:spTree>
      <p:nvGrpSpPr>
        <p:cNvPr id="1" name="Shape 762"/>
        <p:cNvGrpSpPr/>
        <p:nvPr/>
      </p:nvGrpSpPr>
      <p:grpSpPr>
        <a:xfrm>
          <a:off x="0" y="0"/>
          <a:ext cx="0" cy="0"/>
          <a:chOff x="0" y="0"/>
          <a:chExt cx="0" cy="0"/>
        </a:xfrm>
      </p:grpSpPr>
      <p:sp>
        <p:nvSpPr>
          <p:cNvPr id="764" name="Google Shape;764;p35"/>
          <p:cNvSpPr txBox="1">
            <a:spLocks noGrp="1"/>
          </p:cNvSpPr>
          <p:nvPr>
            <p:ph type="title"/>
          </p:nvPr>
        </p:nvSpPr>
        <p:spPr>
          <a:xfrm>
            <a:off x="270164" y="1932709"/>
            <a:ext cx="1083522" cy="37114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400" b="0" i="1" u="sng" dirty="0" smtClean="0">
                <a:latin typeface="+mj-lt"/>
                <a:cs typeface="Times New Roman" panose="02020603050405020304" pitchFamily="18" charset="0"/>
              </a:rPr>
              <a:t>*ABOUT US</a:t>
            </a:r>
            <a:endParaRPr sz="1400" b="0" i="1" u="sng" dirty="0">
              <a:latin typeface="+mj-lt"/>
              <a:cs typeface="Times New Roman" panose="02020603050405020304" pitchFamily="18" charset="0"/>
            </a:endParaRPr>
          </a:p>
        </p:txBody>
      </p:sp>
      <p:sp>
        <p:nvSpPr>
          <p:cNvPr id="767" name="Google Shape;767;p35"/>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245" y="185571"/>
            <a:ext cx="7065819" cy="296287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245" y="3148446"/>
            <a:ext cx="7065819" cy="1525206"/>
          </a:xfrm>
          <a:prstGeom prst="rect">
            <a:avLst/>
          </a:prstGeom>
        </p:spPr>
      </p:pic>
      <p:sp>
        <p:nvSpPr>
          <p:cNvPr id="8" name="Rectangle 7"/>
          <p:cNvSpPr/>
          <p:nvPr/>
        </p:nvSpPr>
        <p:spPr>
          <a:xfrm>
            <a:off x="262316" y="4365874"/>
            <a:ext cx="1285929" cy="307777"/>
          </a:xfrm>
          <a:prstGeom prst="rect">
            <a:avLst/>
          </a:prstGeom>
        </p:spPr>
        <p:txBody>
          <a:bodyPr wrap="none">
            <a:spAutoFit/>
          </a:bodyPr>
          <a:lstStyle/>
          <a:p>
            <a:r>
              <a:rPr lang="en-US" b="1" dirty="0">
                <a:solidFill>
                  <a:schemeClr val="tx1"/>
                </a:solidFill>
                <a:latin typeface="Atma" panose="020B0604020202020204" charset="0"/>
                <a:cs typeface="Atma" panose="020B0604020202020204" charset="0"/>
              </a:rPr>
              <a:t>ALL MEMBER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pSp>
        <p:nvGrpSpPr>
          <p:cNvPr id="802" name="Google Shape;802;p36"/>
          <p:cNvGrpSpPr/>
          <p:nvPr/>
        </p:nvGrpSpPr>
        <p:grpSpPr>
          <a:xfrm>
            <a:off x="6080071" y="2960311"/>
            <a:ext cx="1301013" cy="857763"/>
            <a:chOff x="6080071" y="2960311"/>
            <a:chExt cx="1301013" cy="857763"/>
          </a:xfrm>
        </p:grpSpPr>
        <p:sp>
          <p:nvSpPr>
            <p:cNvPr id="803" name="Google Shape;803;p36"/>
            <p:cNvSpPr/>
            <p:nvPr/>
          </p:nvSpPr>
          <p:spPr>
            <a:xfrm>
              <a:off x="6080071" y="2960311"/>
              <a:ext cx="1301013" cy="857421"/>
            </a:xfrm>
            <a:custGeom>
              <a:avLst/>
              <a:gdLst/>
              <a:ahLst/>
              <a:cxnLst/>
              <a:rect l="l" t="t" r="r" b="b"/>
              <a:pathLst>
                <a:path w="2141585" h="1411393" extrusionOk="0">
                  <a:moveTo>
                    <a:pt x="0" y="419802"/>
                  </a:moveTo>
                  <a:lnTo>
                    <a:pt x="2132709" y="0"/>
                  </a:lnTo>
                  <a:cubicBezTo>
                    <a:pt x="2132709" y="0"/>
                    <a:pt x="2300658" y="1376737"/>
                    <a:pt x="1175500" y="1410574"/>
                  </a:cubicBezTo>
                  <a:cubicBezTo>
                    <a:pt x="50343" y="1444410"/>
                    <a:pt x="0" y="419802"/>
                    <a:pt x="0" y="419802"/>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6"/>
            <p:cNvSpPr/>
            <p:nvPr/>
          </p:nvSpPr>
          <p:spPr>
            <a:xfrm>
              <a:off x="6327898" y="3465710"/>
              <a:ext cx="879268" cy="352365"/>
            </a:xfrm>
            <a:custGeom>
              <a:avLst/>
              <a:gdLst/>
              <a:ahLst/>
              <a:cxnLst/>
              <a:rect l="l" t="t" r="r" b="b"/>
              <a:pathLst>
                <a:path w="1447354" h="580024" extrusionOk="0">
                  <a:moveTo>
                    <a:pt x="1447355" y="287676"/>
                  </a:moveTo>
                  <a:cubicBezTo>
                    <a:pt x="1320914" y="12671"/>
                    <a:pt x="873783" y="0"/>
                    <a:pt x="658779" y="0"/>
                  </a:cubicBezTo>
                  <a:cubicBezTo>
                    <a:pt x="406856" y="0"/>
                    <a:pt x="54179" y="83974"/>
                    <a:pt x="0" y="366856"/>
                  </a:cubicBezTo>
                  <a:cubicBezTo>
                    <a:pt x="172743" y="498159"/>
                    <a:pt x="418500" y="589805"/>
                    <a:pt x="767890" y="579188"/>
                  </a:cubicBezTo>
                  <a:cubicBezTo>
                    <a:pt x="1087759" y="570010"/>
                    <a:pt x="1302968" y="451583"/>
                    <a:pt x="1447355" y="287676"/>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6"/>
            <p:cNvSpPr/>
            <p:nvPr/>
          </p:nvSpPr>
          <p:spPr>
            <a:xfrm>
              <a:off x="6487354" y="3095947"/>
              <a:ext cx="200728" cy="193929"/>
            </a:xfrm>
            <a:custGeom>
              <a:avLst/>
              <a:gdLst/>
              <a:ahLst/>
              <a:cxnLst/>
              <a:rect l="l" t="t" r="r" b="b"/>
              <a:pathLst>
                <a:path w="330416" h="319224" extrusionOk="0">
                  <a:moveTo>
                    <a:pt x="0" y="65070"/>
                  </a:moveTo>
                  <a:cubicBezTo>
                    <a:pt x="36850" y="195209"/>
                    <a:pt x="93564" y="314869"/>
                    <a:pt x="178085" y="319115"/>
                  </a:cubicBezTo>
                  <a:cubicBezTo>
                    <a:pt x="275074" y="324047"/>
                    <a:pt x="314731" y="160345"/>
                    <a:pt x="33041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6" name="Google Shape;806;p36"/>
            <p:cNvSpPr/>
            <p:nvPr/>
          </p:nvSpPr>
          <p:spPr>
            <a:xfrm>
              <a:off x="6233989" y="3151418"/>
              <a:ext cx="172433" cy="159757"/>
            </a:xfrm>
            <a:custGeom>
              <a:avLst/>
              <a:gdLst/>
              <a:ahLst/>
              <a:cxnLst/>
              <a:rect l="l" t="t" r="r" b="b"/>
              <a:pathLst>
                <a:path w="283840" h="262975" extrusionOk="0">
                  <a:moveTo>
                    <a:pt x="283841" y="0"/>
                  </a:moveTo>
                  <a:lnTo>
                    <a:pt x="0" y="55892"/>
                  </a:lnTo>
                  <a:cubicBezTo>
                    <a:pt x="32398" y="163907"/>
                    <a:pt x="80960" y="259320"/>
                    <a:pt x="151852" y="262881"/>
                  </a:cubicBezTo>
                  <a:cubicBezTo>
                    <a:pt x="233498" y="266991"/>
                    <a:pt x="268909" y="135003"/>
                    <a:pt x="283841"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7" name="Google Shape;807;p36"/>
            <p:cNvSpPr/>
            <p:nvPr/>
          </p:nvSpPr>
          <p:spPr>
            <a:xfrm>
              <a:off x="7030567" y="2990920"/>
              <a:ext cx="191158" cy="259785"/>
            </a:xfrm>
            <a:custGeom>
              <a:avLst/>
              <a:gdLst/>
              <a:ahLst/>
              <a:cxnLst/>
              <a:rect l="l" t="t" r="r" b="b"/>
              <a:pathLst>
                <a:path w="314663" h="427629" extrusionOk="0">
                  <a:moveTo>
                    <a:pt x="0" y="61919"/>
                  </a:moveTo>
                  <a:cubicBezTo>
                    <a:pt x="23494" y="204593"/>
                    <a:pt x="76440" y="422268"/>
                    <a:pt x="181031" y="427542"/>
                  </a:cubicBezTo>
                  <a:cubicBezTo>
                    <a:pt x="297060" y="433364"/>
                    <a:pt x="313705" y="146715"/>
                    <a:pt x="314664"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8" name="Google Shape;808;p36"/>
            <p:cNvSpPr/>
            <p:nvPr/>
          </p:nvSpPr>
          <p:spPr>
            <a:xfrm>
              <a:off x="6771121" y="3039228"/>
              <a:ext cx="205138" cy="231006"/>
            </a:xfrm>
            <a:custGeom>
              <a:avLst/>
              <a:gdLst/>
              <a:ahLst/>
              <a:cxnLst/>
              <a:rect l="l" t="t" r="r" b="b"/>
              <a:pathLst>
                <a:path w="337676" h="380256" extrusionOk="0">
                  <a:moveTo>
                    <a:pt x="337677" y="0"/>
                  </a:moveTo>
                  <a:lnTo>
                    <a:pt x="0" y="66439"/>
                  </a:lnTo>
                  <a:cubicBezTo>
                    <a:pt x="33288" y="214524"/>
                    <a:pt x="91371" y="375281"/>
                    <a:pt x="187469" y="380144"/>
                  </a:cubicBezTo>
                  <a:cubicBezTo>
                    <a:pt x="295279" y="385897"/>
                    <a:pt x="328362" y="171304"/>
                    <a:pt x="33767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809" name="Google Shape;809;p36"/>
          <p:cNvGrpSpPr/>
          <p:nvPr/>
        </p:nvGrpSpPr>
        <p:grpSpPr>
          <a:xfrm>
            <a:off x="5192282" y="1325062"/>
            <a:ext cx="3077662" cy="1635238"/>
            <a:chOff x="5181459" y="1300137"/>
            <a:chExt cx="3077662" cy="1635238"/>
          </a:xfrm>
        </p:grpSpPr>
        <p:grpSp>
          <p:nvGrpSpPr>
            <p:cNvPr id="810" name="Google Shape;810;p36"/>
            <p:cNvGrpSpPr/>
            <p:nvPr/>
          </p:nvGrpSpPr>
          <p:grpSpPr>
            <a:xfrm>
              <a:off x="7173384" y="1918087"/>
              <a:ext cx="1085737" cy="1017288"/>
              <a:chOff x="175906" y="401530"/>
              <a:chExt cx="2115209" cy="1982245"/>
            </a:xfrm>
          </p:grpSpPr>
          <p:sp>
            <p:nvSpPr>
              <p:cNvPr id="811" name="Google Shape;811;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15" name="Google Shape;815;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6" name="Google Shape;816;p36"/>
            <p:cNvGrpSpPr/>
            <p:nvPr/>
          </p:nvGrpSpPr>
          <p:grpSpPr>
            <a:xfrm>
              <a:off x="5181459" y="1918087"/>
              <a:ext cx="1085737" cy="1017288"/>
              <a:chOff x="175906" y="401530"/>
              <a:chExt cx="2115209" cy="1982245"/>
            </a:xfrm>
          </p:grpSpPr>
          <p:sp>
            <p:nvSpPr>
              <p:cNvPr id="817" name="Google Shape;817;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1" name="Google Shape;821;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36"/>
            <p:cNvGrpSpPr/>
            <p:nvPr/>
          </p:nvGrpSpPr>
          <p:grpSpPr>
            <a:xfrm>
              <a:off x="6188258" y="1300137"/>
              <a:ext cx="1085737" cy="1017288"/>
              <a:chOff x="175906" y="401530"/>
              <a:chExt cx="2115209" cy="1982245"/>
            </a:xfrm>
          </p:grpSpPr>
          <p:sp>
            <p:nvSpPr>
              <p:cNvPr id="823" name="Google Shape;823;p36"/>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6"/>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6"/>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6"/>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827" name="Google Shape;827;p36"/>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8" name="Google Shape;828;p36"/>
          <p:cNvGrpSpPr/>
          <p:nvPr/>
        </p:nvGrpSpPr>
        <p:grpSpPr>
          <a:xfrm>
            <a:off x="4846351" y="1325056"/>
            <a:ext cx="3769524" cy="714197"/>
            <a:chOff x="4846351" y="1300131"/>
            <a:chExt cx="3769524" cy="714197"/>
          </a:xfrm>
        </p:grpSpPr>
        <p:grpSp>
          <p:nvGrpSpPr>
            <p:cNvPr id="829" name="Google Shape;829;p36"/>
            <p:cNvGrpSpPr/>
            <p:nvPr/>
          </p:nvGrpSpPr>
          <p:grpSpPr>
            <a:xfrm rot="10800000">
              <a:off x="4846351" y="1300131"/>
              <a:ext cx="453116" cy="714197"/>
              <a:chOff x="1620532" y="2740711"/>
              <a:chExt cx="745257" cy="1174666"/>
            </a:xfrm>
          </p:grpSpPr>
          <p:sp>
            <p:nvSpPr>
              <p:cNvPr id="830" name="Google Shape;830;p36"/>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6"/>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6"/>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6"/>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6"/>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36"/>
            <p:cNvGrpSpPr/>
            <p:nvPr/>
          </p:nvGrpSpPr>
          <p:grpSpPr>
            <a:xfrm rot="10800000">
              <a:off x="8162782" y="1300131"/>
              <a:ext cx="453093" cy="714197"/>
              <a:chOff x="188982" y="2740711"/>
              <a:chExt cx="745218" cy="1174666"/>
            </a:xfrm>
          </p:grpSpPr>
          <p:sp>
            <p:nvSpPr>
              <p:cNvPr id="836" name="Google Shape;836;p36"/>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6"/>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6"/>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6"/>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6"/>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p:cNvSpPr txBox="1"/>
          <p:nvPr/>
        </p:nvSpPr>
        <p:spPr>
          <a:xfrm>
            <a:off x="227342" y="712718"/>
            <a:ext cx="4544307" cy="3477875"/>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solidFill>
                  <a:srgbClr val="FFFF00"/>
                </a:solidFill>
                <a:latin typeface="Atma" panose="020B0604020202020204" charset="0"/>
                <a:cs typeface="Atma" panose="020B0604020202020204" charset="0"/>
              </a:rPr>
              <a:t>Advantages </a:t>
            </a:r>
            <a:r>
              <a:rPr lang="en-US" sz="2000" b="1" dirty="0">
                <a:solidFill>
                  <a:srgbClr val="FFFF00"/>
                </a:solidFill>
                <a:latin typeface="Atma" panose="020B0604020202020204" charset="0"/>
                <a:cs typeface="Atma" panose="020B0604020202020204" charset="0"/>
              </a:rPr>
              <a:t>of Website</a:t>
            </a:r>
            <a:r>
              <a:rPr lang="en-US" sz="2000" b="1" dirty="0" smtClean="0">
                <a:solidFill>
                  <a:srgbClr val="FFFF00"/>
                </a:solidFill>
                <a:latin typeface="Atma" panose="020B0604020202020204" charset="0"/>
                <a:cs typeface="Atma" panose="020B0604020202020204" charset="0"/>
              </a:rPr>
              <a:t>:</a:t>
            </a:r>
          </a:p>
          <a:p>
            <a:pPr marL="342900" indent="-342900">
              <a:buFont typeface="Arial" panose="020B0604020202020204" pitchFamily="34" charset="0"/>
              <a:buChar char="•"/>
            </a:pPr>
            <a:r>
              <a:rPr lang="en-US" sz="2000" dirty="0" smtClean="0">
                <a:solidFill>
                  <a:schemeClr val="bg1"/>
                </a:solidFill>
                <a:latin typeface="Atma" panose="020B0604020202020204" charset="0"/>
                <a:cs typeface="Atma" panose="020B0604020202020204" charset="0"/>
              </a:rPr>
              <a:t>Customers </a:t>
            </a:r>
            <a:r>
              <a:rPr lang="en-US" sz="2000" dirty="0">
                <a:solidFill>
                  <a:schemeClr val="bg1"/>
                </a:solidFill>
                <a:latin typeface="Atma" panose="020B0604020202020204" charset="0"/>
                <a:cs typeface="Atma" panose="020B0604020202020204" charset="0"/>
              </a:rPr>
              <a:t>can view details or overview and order fruits available on the website</a:t>
            </a:r>
            <a:r>
              <a:rPr lang="en-US" sz="2000" dirty="0" smtClean="0">
                <a:solidFill>
                  <a:schemeClr val="bg1"/>
                </a:solidFill>
                <a:latin typeface="Atma" panose="020B0604020202020204" charset="0"/>
                <a:cs typeface="Atma" panose="020B0604020202020204" charset="0"/>
              </a:rPr>
              <a:t>.</a:t>
            </a:r>
          </a:p>
          <a:p>
            <a:pPr marL="342900" indent="-342900">
              <a:buFont typeface="Arial" panose="020B0604020202020204" pitchFamily="34" charset="0"/>
              <a:buChar char="•"/>
            </a:pPr>
            <a:r>
              <a:rPr lang="en-US" sz="2000" dirty="0" smtClean="0">
                <a:solidFill>
                  <a:schemeClr val="bg1"/>
                </a:solidFill>
                <a:latin typeface="Atma" panose="020B0604020202020204" charset="0"/>
                <a:cs typeface="Atma" panose="020B0604020202020204" charset="0"/>
              </a:rPr>
              <a:t>Customers </a:t>
            </a:r>
            <a:r>
              <a:rPr lang="en-US" sz="2000" dirty="0">
                <a:solidFill>
                  <a:schemeClr val="bg1"/>
                </a:solidFill>
                <a:latin typeface="Atma" panose="020B0604020202020204" charset="0"/>
                <a:cs typeface="Atma" panose="020B0604020202020204" charset="0"/>
              </a:rPr>
              <a:t>can leave feedback for the </a:t>
            </a:r>
            <a:r>
              <a:rPr lang="en-US" sz="2000" dirty="0" smtClean="0">
                <a:solidFill>
                  <a:schemeClr val="bg1"/>
                </a:solidFill>
                <a:latin typeface="Atma" panose="020B0604020202020204" charset="0"/>
                <a:cs typeface="Atma" panose="020B0604020202020204" charset="0"/>
              </a:rPr>
              <a:t>store</a:t>
            </a:r>
          </a:p>
          <a:p>
            <a:pPr marL="342900" indent="-342900">
              <a:buFont typeface="Arial" panose="020B0604020202020204" pitchFamily="34" charset="0"/>
              <a:buChar char="•"/>
            </a:pPr>
            <a:r>
              <a:rPr lang="en-US" sz="2000" dirty="0" smtClean="0">
                <a:solidFill>
                  <a:schemeClr val="bg1"/>
                </a:solidFill>
                <a:latin typeface="Atma" panose="020B0604020202020204" charset="0"/>
                <a:cs typeface="Atma" panose="020B0604020202020204" charset="0"/>
              </a:rPr>
              <a:t>Customers </a:t>
            </a:r>
            <a:r>
              <a:rPr lang="en-US" sz="2000" dirty="0">
                <a:solidFill>
                  <a:schemeClr val="bg1"/>
                </a:solidFill>
                <a:latin typeface="Atma" panose="020B0604020202020204" charset="0"/>
                <a:cs typeface="Atma" panose="020B0604020202020204" charset="0"/>
              </a:rPr>
              <a:t>can also see the store's street address to visit or shop directly through the Contact </a:t>
            </a:r>
            <a:r>
              <a:rPr lang="en-US" sz="2000" dirty="0" smtClean="0">
                <a:solidFill>
                  <a:schemeClr val="bg1"/>
                </a:solidFill>
                <a:latin typeface="Atma" panose="020B0604020202020204" charset="0"/>
                <a:cs typeface="Atma" panose="020B0604020202020204" charset="0"/>
              </a:rPr>
              <a:t>section</a:t>
            </a:r>
          </a:p>
          <a:p>
            <a:pPr marL="342900" indent="-342900">
              <a:buFont typeface="Arial" panose="020B0604020202020204" pitchFamily="34" charset="0"/>
              <a:buChar char="•"/>
            </a:pPr>
            <a:r>
              <a:rPr lang="en-US" sz="2000" dirty="0" smtClean="0">
                <a:solidFill>
                  <a:schemeClr val="bg1"/>
                </a:solidFill>
                <a:latin typeface="Atma" panose="020B0604020202020204" charset="0"/>
                <a:cs typeface="Atma" panose="020B0604020202020204" charset="0"/>
              </a:rPr>
              <a:t>It </a:t>
            </a:r>
            <a:r>
              <a:rPr lang="en-US" sz="2000" dirty="0">
                <a:solidFill>
                  <a:schemeClr val="bg1"/>
                </a:solidFill>
                <a:latin typeface="Atma" panose="020B0604020202020204" charset="0"/>
                <a:cs typeface="Atma" panose="020B0604020202020204" charset="0"/>
              </a:rPr>
              <a:t>is possible to search specifically for the name of the fruit that the customer needs.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rgbClr val="C8CBDB"/>
            </a:gs>
          </a:gsLst>
          <a:lin ang="0" scaled="0"/>
        </a:gradFill>
        <a:effectLst/>
      </p:bgPr>
    </p:bg>
    <p:spTree>
      <p:nvGrpSpPr>
        <p:cNvPr id="1" name="Shape 844"/>
        <p:cNvGrpSpPr/>
        <p:nvPr/>
      </p:nvGrpSpPr>
      <p:grpSpPr>
        <a:xfrm>
          <a:off x="0" y="0"/>
          <a:ext cx="0" cy="0"/>
          <a:chOff x="0" y="0"/>
          <a:chExt cx="0" cy="0"/>
        </a:xfrm>
      </p:grpSpPr>
      <p:sp>
        <p:nvSpPr>
          <p:cNvPr id="3" name="TextBox 2"/>
          <p:cNvSpPr txBox="1"/>
          <p:nvPr/>
        </p:nvSpPr>
        <p:spPr>
          <a:xfrm>
            <a:off x="572656" y="502853"/>
            <a:ext cx="4759036" cy="3477875"/>
          </a:xfrm>
          <a:prstGeom prst="rect">
            <a:avLst/>
          </a:prstGeom>
          <a:noFill/>
        </p:spPr>
        <p:txBody>
          <a:bodyPr wrap="square" rtlCol="0">
            <a:spAutoFit/>
          </a:bodyPr>
          <a:lstStyle/>
          <a:p>
            <a:r>
              <a:rPr lang="en-US" sz="2000" b="1" dirty="0">
                <a:solidFill>
                  <a:srgbClr val="FFFF00"/>
                </a:solidFill>
                <a:latin typeface="Atma" panose="020B0604020202020204" charset="0"/>
                <a:cs typeface="Atma" panose="020B0604020202020204" charset="0"/>
              </a:rPr>
              <a:t>Cons of the </a:t>
            </a:r>
            <a:r>
              <a:rPr lang="en-US" sz="2000" b="1" dirty="0" smtClean="0">
                <a:solidFill>
                  <a:srgbClr val="FFFF00"/>
                </a:solidFill>
                <a:latin typeface="Atma" panose="020B0604020202020204" charset="0"/>
                <a:cs typeface="Atma" panose="020B0604020202020204" charset="0"/>
              </a:rPr>
              <a:t>website:</a:t>
            </a:r>
          </a:p>
          <a:p>
            <a:pPr marL="285750" indent="-285750">
              <a:buFont typeface="Arial" panose="020B0604020202020204" pitchFamily="34" charset="0"/>
              <a:buChar char="•"/>
            </a:pPr>
            <a:r>
              <a:rPr lang="en-US" sz="2000" dirty="0" smtClean="0">
                <a:solidFill>
                  <a:schemeClr val="bg1"/>
                </a:solidFill>
                <a:latin typeface="Atma" panose="020B0604020202020204" charset="0"/>
                <a:cs typeface="Atma" panose="020B0604020202020204" charset="0"/>
              </a:rPr>
              <a:t>Because </a:t>
            </a:r>
            <a:r>
              <a:rPr lang="en-US" sz="2000" dirty="0">
                <a:solidFill>
                  <a:schemeClr val="bg1"/>
                </a:solidFill>
                <a:latin typeface="Atma" panose="020B0604020202020204" charset="0"/>
                <a:cs typeface="Atma" panose="020B0604020202020204" charset="0"/>
              </a:rPr>
              <a:t>it is at the start-up stage, HARMONIC does not have a remuneration system as well as a membership registration function for loyal customers</a:t>
            </a:r>
            <a:r>
              <a:rPr lang="en-US" sz="2000" dirty="0" smtClean="0">
                <a:solidFill>
                  <a:schemeClr val="bg1"/>
                </a:solidFill>
                <a:latin typeface="Atma" panose="020B0604020202020204" charset="0"/>
                <a:cs typeface="Atma" panose="020B0604020202020204" charset="0"/>
              </a:rPr>
              <a:t>.</a:t>
            </a:r>
          </a:p>
          <a:p>
            <a:pPr marL="285750" indent="-285750">
              <a:buFont typeface="Arial" panose="020B0604020202020204" pitchFamily="34" charset="0"/>
              <a:buChar char="•"/>
            </a:pPr>
            <a:r>
              <a:rPr lang="en-US" sz="2000" dirty="0">
                <a:solidFill>
                  <a:schemeClr val="bg1"/>
                </a:solidFill>
                <a:latin typeface="Atma" panose="020B0604020202020204" charset="0"/>
                <a:cs typeface="Atma" panose="020B0604020202020204" charset="0"/>
              </a:rPr>
              <a:t>The interface is still incomplete and still has many flaws</a:t>
            </a:r>
            <a:r>
              <a:rPr lang="en-US" sz="2000" dirty="0" smtClean="0">
                <a:solidFill>
                  <a:schemeClr val="bg1"/>
                </a:solidFill>
                <a:latin typeface="Atma" panose="020B0604020202020204" charset="0"/>
                <a:cs typeface="Atma" panose="020B0604020202020204" charset="0"/>
              </a:rPr>
              <a:t>.</a:t>
            </a:r>
          </a:p>
          <a:p>
            <a:pPr marL="285750" indent="-285750">
              <a:buFont typeface="Arial" panose="020B0604020202020204" pitchFamily="34" charset="0"/>
              <a:buChar char="•"/>
            </a:pPr>
            <a:r>
              <a:rPr lang="en-US" sz="2000" dirty="0" smtClean="0">
                <a:solidFill>
                  <a:schemeClr val="bg1"/>
                </a:solidFill>
                <a:latin typeface="Atma" panose="020B0604020202020204" charset="0"/>
                <a:cs typeface="Atma" panose="020B0604020202020204" charset="0"/>
              </a:rPr>
              <a:t>In </a:t>
            </a:r>
            <a:r>
              <a:rPr lang="en-US" sz="2000" dirty="0">
                <a:solidFill>
                  <a:schemeClr val="bg1"/>
                </a:solidFill>
                <a:latin typeface="Atma" panose="020B0604020202020204" charset="0"/>
                <a:cs typeface="Atma" panose="020B0604020202020204" charset="0"/>
              </a:rPr>
              <a:t>the future, it will be necessary to try to develop more functions so that users can easily access and use the web in the best possible way.</a:t>
            </a:r>
          </a:p>
        </p:txBody>
      </p:sp>
      <p:grpSp>
        <p:nvGrpSpPr>
          <p:cNvPr id="43" name="Google Shape;194;p16"/>
          <p:cNvGrpSpPr/>
          <p:nvPr/>
        </p:nvGrpSpPr>
        <p:grpSpPr>
          <a:xfrm>
            <a:off x="6583953" y="2917211"/>
            <a:ext cx="1510417" cy="757338"/>
            <a:chOff x="2819969" y="4365386"/>
            <a:chExt cx="1694813" cy="849700"/>
          </a:xfrm>
        </p:grpSpPr>
        <p:sp>
          <p:nvSpPr>
            <p:cNvPr id="44" name="Google Shape;195;p16"/>
            <p:cNvSpPr/>
            <p:nvPr/>
          </p:nvSpPr>
          <p:spPr>
            <a:xfrm>
              <a:off x="2819969" y="4365386"/>
              <a:ext cx="1694813" cy="767412"/>
            </a:xfrm>
            <a:custGeom>
              <a:avLst/>
              <a:gdLst/>
              <a:ahLst/>
              <a:cxnLst/>
              <a:rect l="l" t="t" r="r" b="b"/>
              <a:pathLst>
                <a:path w="1694813" h="767412" extrusionOk="0">
                  <a:moveTo>
                    <a:pt x="1693331" y="0"/>
                  </a:moveTo>
                  <a:cubicBezTo>
                    <a:pt x="1724222" y="449254"/>
                    <a:pt x="1266748" y="778027"/>
                    <a:pt x="847425" y="767137"/>
                  </a:cubicBezTo>
                  <a:cubicBezTo>
                    <a:pt x="428171" y="778302"/>
                    <a:pt x="-29782" y="449254"/>
                    <a:pt x="1520" y="0"/>
                  </a:cubicBezTo>
                  <a:cubicBezTo>
                    <a:pt x="92960" y="926660"/>
                    <a:pt x="1602234" y="926660"/>
                    <a:pt x="1693331" y="0"/>
                  </a:cubicBezTo>
                  <a:close/>
                </a:path>
              </a:pathLst>
            </a:custGeom>
            <a:solidFill>
              <a:srgbClr val="741B47"/>
            </a:solidFill>
            <a:ln>
              <a:noFill/>
            </a:ln>
            <a:effectLst>
              <a:outerShdw blurRad="28575" dist="3810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4"/>
                </a:solidFill>
                <a:latin typeface="Calibri"/>
                <a:ea typeface="Calibri"/>
                <a:cs typeface="Calibri"/>
                <a:sym typeface="Calibri"/>
              </a:endParaRPr>
            </a:p>
          </p:txBody>
        </p:sp>
        <p:sp>
          <p:nvSpPr>
            <p:cNvPr id="45" name="Google Shape;196;p16"/>
            <p:cNvSpPr/>
            <p:nvPr/>
          </p:nvSpPr>
          <p:spPr>
            <a:xfrm>
              <a:off x="4100210" y="4889162"/>
              <a:ext cx="195071" cy="325922"/>
            </a:xfrm>
            <a:custGeom>
              <a:avLst/>
              <a:gdLst/>
              <a:ahLst/>
              <a:cxnLst/>
              <a:rect l="l" t="t" r="r" b="b"/>
              <a:pathLst>
                <a:path w="195071" h="325922" extrusionOk="0">
                  <a:moveTo>
                    <a:pt x="0" y="138701"/>
                  </a:moveTo>
                  <a:cubicBezTo>
                    <a:pt x="10069" y="227196"/>
                    <a:pt x="32330" y="318567"/>
                    <a:pt x="80892" y="325554"/>
                  </a:cubicBezTo>
                  <a:cubicBezTo>
                    <a:pt x="160140" y="336787"/>
                    <a:pt x="187538" y="88426"/>
                    <a:pt x="195072" y="0"/>
                  </a:cubicBezTo>
                  <a:cubicBezTo>
                    <a:pt x="136660" y="54898"/>
                    <a:pt x="71036" y="101557"/>
                    <a:pt x="0" y="138701"/>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97;p16"/>
            <p:cNvSpPr/>
            <p:nvPr/>
          </p:nvSpPr>
          <p:spPr>
            <a:xfrm>
              <a:off x="3037246" y="4887244"/>
              <a:ext cx="186715" cy="327842"/>
            </a:xfrm>
            <a:custGeom>
              <a:avLst/>
              <a:gdLst/>
              <a:ahLst/>
              <a:cxnLst/>
              <a:rect l="l" t="t" r="r" b="b"/>
              <a:pathLst>
                <a:path w="186715" h="327842" extrusionOk="0">
                  <a:moveTo>
                    <a:pt x="0" y="0"/>
                  </a:moveTo>
                  <a:cubicBezTo>
                    <a:pt x="822" y="82672"/>
                    <a:pt x="10206" y="316170"/>
                    <a:pt x="89043" y="327472"/>
                  </a:cubicBezTo>
                  <a:cubicBezTo>
                    <a:pt x="140413" y="334801"/>
                    <a:pt x="170140" y="232127"/>
                    <a:pt x="186716" y="135139"/>
                  </a:cubicBezTo>
                  <a:cubicBezTo>
                    <a:pt x="118797" y="98508"/>
                    <a:pt x="56015" y="53069"/>
                    <a:pt x="0" y="0"/>
                  </a:cubicBezTo>
                  <a:close/>
                </a:path>
              </a:pathLst>
            </a:custGeom>
            <a:gradFill>
              <a:gsLst>
                <a:gs pos="0">
                  <a:srgbClr val="F0E0C7"/>
                </a:gs>
                <a:gs pos="50000">
                  <a:srgbClr val="F8F1E4"/>
                </a:gs>
                <a:gs pos="100000">
                  <a:schemeClr val="lt1"/>
                </a:gs>
              </a:gsLst>
              <a:lin ang="5400012" scaled="0"/>
            </a:gradFill>
            <a:ln>
              <a:noFill/>
            </a:ln>
            <a:effectLst>
              <a:outerShdw blurRad="14288" dist="28575" dir="54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 name="Google Shape;201;p16"/>
          <p:cNvGrpSpPr/>
          <p:nvPr/>
        </p:nvGrpSpPr>
        <p:grpSpPr>
          <a:xfrm>
            <a:off x="5936742" y="2037464"/>
            <a:ext cx="1101462" cy="1032153"/>
            <a:chOff x="8438871" y="401534"/>
            <a:chExt cx="2115348" cy="1982241"/>
          </a:xfrm>
        </p:grpSpPr>
        <p:sp>
          <p:nvSpPr>
            <p:cNvPr id="48" name="Google Shape;202;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03;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04;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05;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 name="Google Shape;206;p16"/>
          <p:cNvGrpSpPr/>
          <p:nvPr/>
        </p:nvGrpSpPr>
        <p:grpSpPr>
          <a:xfrm>
            <a:off x="7595347" y="2037464"/>
            <a:ext cx="1101462" cy="1032153"/>
            <a:chOff x="8438871" y="401534"/>
            <a:chExt cx="2115348" cy="1982241"/>
          </a:xfrm>
        </p:grpSpPr>
        <p:sp>
          <p:nvSpPr>
            <p:cNvPr id="53" name="Google Shape;207;p16"/>
            <p:cNvSpPr/>
            <p:nvPr/>
          </p:nvSpPr>
          <p:spPr>
            <a:xfrm>
              <a:off x="8438871" y="401534"/>
              <a:ext cx="2115348" cy="1982241"/>
            </a:xfrm>
            <a:custGeom>
              <a:avLst/>
              <a:gdLst/>
              <a:ahLst/>
              <a:cxnLst/>
              <a:rect l="l" t="t" r="r" b="b"/>
              <a:pathLst>
                <a:path w="2115348" h="1982241" extrusionOk="0">
                  <a:moveTo>
                    <a:pt x="1084381" y="1982241"/>
                  </a:moveTo>
                  <a:cubicBezTo>
                    <a:pt x="797390" y="1982241"/>
                    <a:pt x="529098" y="1889705"/>
                    <a:pt x="328957" y="1721963"/>
                  </a:cubicBezTo>
                  <a:cubicBezTo>
                    <a:pt x="126830" y="1552302"/>
                    <a:pt x="10253" y="1321476"/>
                    <a:pt x="663" y="1072019"/>
                  </a:cubicBezTo>
                  <a:cubicBezTo>
                    <a:pt x="-9679" y="803042"/>
                    <a:pt x="101418" y="520571"/>
                    <a:pt x="297929" y="316389"/>
                  </a:cubicBezTo>
                  <a:cubicBezTo>
                    <a:pt x="390670" y="219534"/>
                    <a:pt x="501494" y="141871"/>
                    <a:pt x="624236" y="87824"/>
                  </a:cubicBezTo>
                  <a:cubicBezTo>
                    <a:pt x="758690" y="29170"/>
                    <a:pt x="903967" y="-739"/>
                    <a:pt x="1050682" y="14"/>
                  </a:cubicBezTo>
                  <a:cubicBezTo>
                    <a:pt x="1339866" y="14"/>
                    <a:pt x="1578979" y="75906"/>
                    <a:pt x="1761448" y="225497"/>
                  </a:cubicBezTo>
                  <a:cubicBezTo>
                    <a:pt x="1935630" y="368308"/>
                    <a:pt x="2049125" y="569750"/>
                    <a:pt x="2098577" y="824412"/>
                  </a:cubicBezTo>
                  <a:cubicBezTo>
                    <a:pt x="2125770" y="962922"/>
                    <a:pt x="2119811" y="1105890"/>
                    <a:pt x="2081317" y="1241680"/>
                  </a:cubicBezTo>
                  <a:cubicBezTo>
                    <a:pt x="2044193" y="1372408"/>
                    <a:pt x="1980083" y="1493904"/>
                    <a:pt x="1893094" y="1598330"/>
                  </a:cubicBezTo>
                  <a:cubicBezTo>
                    <a:pt x="1796038" y="1715326"/>
                    <a:pt x="1675145" y="1810252"/>
                    <a:pt x="1538431" y="1876760"/>
                  </a:cubicBezTo>
                  <a:cubicBezTo>
                    <a:pt x="1396921" y="1945638"/>
                    <a:pt x="1241713" y="1981693"/>
                    <a:pt x="1084381" y="1982241"/>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08;p16"/>
            <p:cNvSpPr/>
            <p:nvPr/>
          </p:nvSpPr>
          <p:spPr>
            <a:xfrm>
              <a:off x="8561906" y="475316"/>
              <a:ext cx="1869268" cy="1736332"/>
            </a:xfrm>
            <a:custGeom>
              <a:avLst/>
              <a:gdLst/>
              <a:ahLst/>
              <a:cxnLst/>
              <a:rect l="l" t="t" r="r" b="b"/>
              <a:pathLst>
                <a:path w="1869268" h="1736332" extrusionOk="0">
                  <a:moveTo>
                    <a:pt x="927716" y="0"/>
                  </a:moveTo>
                  <a:cubicBezTo>
                    <a:pt x="337705" y="0"/>
                    <a:pt x="-16274" y="505694"/>
                    <a:pt x="576" y="943990"/>
                  </a:cubicBezTo>
                  <a:cubicBezTo>
                    <a:pt x="17426" y="1382285"/>
                    <a:pt x="422022" y="1736332"/>
                    <a:pt x="961415" y="1736332"/>
                  </a:cubicBezTo>
                  <a:cubicBezTo>
                    <a:pt x="1500808" y="1736332"/>
                    <a:pt x="1957049" y="1250776"/>
                    <a:pt x="1854856" y="724876"/>
                  </a:cubicBezTo>
                  <a:cubicBezTo>
                    <a:pt x="1769443" y="285279"/>
                    <a:pt x="1464438"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09;p16"/>
            <p:cNvSpPr/>
            <p:nvPr/>
          </p:nvSpPr>
          <p:spPr>
            <a:xfrm>
              <a:off x="8561904" y="1299235"/>
              <a:ext cx="1869279" cy="912413"/>
            </a:xfrm>
            <a:custGeom>
              <a:avLst/>
              <a:gdLst/>
              <a:ahLst/>
              <a:cxnLst/>
              <a:rect l="l" t="t" r="r" b="b"/>
              <a:pathLst>
                <a:path w="1869279" h="912413" extrusionOk="0">
                  <a:moveTo>
                    <a:pt x="963129" y="603915"/>
                  </a:moveTo>
                  <a:cubicBezTo>
                    <a:pt x="507230" y="603915"/>
                    <a:pt x="141882" y="366308"/>
                    <a:pt x="1880" y="34795"/>
                  </a:cubicBezTo>
                  <a:cubicBezTo>
                    <a:pt x="-39" y="63179"/>
                    <a:pt x="-518" y="91646"/>
                    <a:pt x="578" y="120071"/>
                  </a:cubicBezTo>
                  <a:cubicBezTo>
                    <a:pt x="17428" y="558435"/>
                    <a:pt x="422024" y="912414"/>
                    <a:pt x="961417" y="912414"/>
                  </a:cubicBezTo>
                  <a:cubicBezTo>
                    <a:pt x="1466769" y="912414"/>
                    <a:pt x="1899105" y="486242"/>
                    <a:pt x="1867666" y="0"/>
                  </a:cubicBezTo>
                  <a:cubicBezTo>
                    <a:pt x="1728075" y="347404"/>
                    <a:pt x="1367589" y="603915"/>
                    <a:pt x="963129"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10;p16"/>
            <p:cNvSpPr/>
            <p:nvPr/>
          </p:nvSpPr>
          <p:spPr>
            <a:xfrm>
              <a:off x="9302517" y="748882"/>
              <a:ext cx="387480" cy="1272283"/>
            </a:xfrm>
            <a:custGeom>
              <a:avLst/>
              <a:gdLst/>
              <a:ahLst/>
              <a:cxnLst/>
              <a:rect l="l" t="t" r="r" b="b"/>
              <a:pathLst>
                <a:path w="387480" h="1272283" extrusionOk="0">
                  <a:moveTo>
                    <a:pt x="341492" y="318088"/>
                  </a:moveTo>
                  <a:cubicBezTo>
                    <a:pt x="290600" y="318070"/>
                    <a:pt x="249367" y="276810"/>
                    <a:pt x="249367" y="225931"/>
                  </a:cubicBezTo>
                  <a:cubicBezTo>
                    <a:pt x="249436" y="192269"/>
                    <a:pt x="267792" y="161294"/>
                    <a:pt x="297313" y="145140"/>
                  </a:cubicBezTo>
                  <a:cubicBezTo>
                    <a:pt x="267860" y="90372"/>
                    <a:pt x="228955" y="41237"/>
                    <a:pt x="182448" y="0"/>
                  </a:cubicBezTo>
                  <a:cubicBezTo>
                    <a:pt x="182448" y="0"/>
                    <a:pt x="-269615" y="719876"/>
                    <a:pt x="249436" y="1272283"/>
                  </a:cubicBezTo>
                  <a:cubicBezTo>
                    <a:pt x="249436" y="1272283"/>
                    <a:pt x="459713" y="731178"/>
                    <a:pt x="361218" y="315896"/>
                  </a:cubicBezTo>
                  <a:cubicBezTo>
                    <a:pt x="354712" y="317324"/>
                    <a:pt x="348136" y="318059"/>
                    <a:pt x="341492" y="318088"/>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 name="Google Shape;214;p16"/>
          <p:cNvGrpSpPr/>
          <p:nvPr/>
        </p:nvGrpSpPr>
        <p:grpSpPr>
          <a:xfrm>
            <a:off x="6007738" y="1109495"/>
            <a:ext cx="516461" cy="517522"/>
            <a:chOff x="2893887" y="2547824"/>
            <a:chExt cx="1212350" cy="1214840"/>
          </a:xfrm>
        </p:grpSpPr>
        <p:sp>
          <p:nvSpPr>
            <p:cNvPr id="58" name="Google Shape;215;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16;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17;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18;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 name="Google Shape;219;p16"/>
          <p:cNvGrpSpPr/>
          <p:nvPr/>
        </p:nvGrpSpPr>
        <p:grpSpPr>
          <a:xfrm flipH="1">
            <a:off x="8154119" y="1109495"/>
            <a:ext cx="516461" cy="517522"/>
            <a:chOff x="2893887" y="2547824"/>
            <a:chExt cx="1212350" cy="1214840"/>
          </a:xfrm>
        </p:grpSpPr>
        <p:sp>
          <p:nvSpPr>
            <p:cNvPr id="63" name="Google Shape;220;p16"/>
            <p:cNvSpPr/>
            <p:nvPr/>
          </p:nvSpPr>
          <p:spPr>
            <a:xfrm>
              <a:off x="2893887" y="2547824"/>
              <a:ext cx="1212350" cy="1214840"/>
            </a:xfrm>
            <a:custGeom>
              <a:avLst/>
              <a:gdLst/>
              <a:ahLst/>
              <a:cxnLst/>
              <a:rect l="l" t="t" r="r" b="b"/>
              <a:pathLst>
                <a:path w="1212350" h="1214840" extrusionOk="0">
                  <a:moveTo>
                    <a:pt x="0" y="1070973"/>
                  </a:moveTo>
                  <a:cubicBezTo>
                    <a:pt x="0" y="1070973"/>
                    <a:pt x="650697" y="1447692"/>
                    <a:pt x="1212351" y="981930"/>
                  </a:cubicBezTo>
                  <a:lnTo>
                    <a:pt x="549325" y="40612"/>
                  </a:lnTo>
                  <a:cubicBezTo>
                    <a:pt x="518790" y="-2656"/>
                    <a:pt x="458960" y="-12985"/>
                    <a:pt x="415686" y="17550"/>
                  </a:cubicBezTo>
                  <a:cubicBezTo>
                    <a:pt x="400062" y="28578"/>
                    <a:pt x="388089" y="44030"/>
                    <a:pt x="381308" y="61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21;p16"/>
            <p:cNvSpPr/>
            <p:nvPr/>
          </p:nvSpPr>
          <p:spPr>
            <a:xfrm>
              <a:off x="2996697" y="3186871"/>
              <a:ext cx="951250" cy="244546"/>
            </a:xfrm>
            <a:custGeom>
              <a:avLst/>
              <a:gdLst/>
              <a:ahLst/>
              <a:cxnLst/>
              <a:rect l="l" t="t" r="r" b="b"/>
              <a:pathLst>
                <a:path w="951250" h="244546" extrusionOk="0">
                  <a:moveTo>
                    <a:pt x="43357" y="45138"/>
                  </a:moveTo>
                  <a:lnTo>
                    <a:pt x="0" y="159934"/>
                  </a:lnTo>
                  <a:cubicBezTo>
                    <a:pt x="152674" y="234319"/>
                    <a:pt x="473639" y="323156"/>
                    <a:pt x="951250" y="118221"/>
                  </a:cubicBezTo>
                  <a:lnTo>
                    <a:pt x="867961" y="0"/>
                  </a:lnTo>
                  <a:cubicBezTo>
                    <a:pt x="691177" y="94111"/>
                    <a:pt x="402815" y="180483"/>
                    <a:pt x="43357" y="45138"/>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22;p16"/>
            <p:cNvSpPr/>
            <p:nvPr/>
          </p:nvSpPr>
          <p:spPr>
            <a:xfrm>
              <a:off x="3140056" y="2892620"/>
              <a:ext cx="568503" cy="125416"/>
            </a:xfrm>
            <a:custGeom>
              <a:avLst/>
              <a:gdLst/>
              <a:ahLst/>
              <a:cxnLst/>
              <a:rect l="l" t="t" r="r" b="b"/>
              <a:pathLst>
                <a:path w="568503" h="125416" extrusionOk="0">
                  <a:moveTo>
                    <a:pt x="27398" y="2123"/>
                  </a:moveTo>
                  <a:lnTo>
                    <a:pt x="0" y="74179"/>
                  </a:lnTo>
                  <a:cubicBezTo>
                    <a:pt x="118016" y="119317"/>
                    <a:pt x="322540" y="163222"/>
                    <a:pt x="568503" y="72261"/>
                  </a:cubicBezTo>
                  <a:lnTo>
                    <a:pt x="517544" y="0"/>
                  </a:lnTo>
                  <a:cubicBezTo>
                    <a:pt x="405281" y="47467"/>
                    <a:pt x="236717" y="79796"/>
                    <a:pt x="27398" y="2123"/>
                  </a:cubicBezTo>
                  <a:close/>
                </a:path>
              </a:pathLst>
            </a:custGeom>
            <a:solidFill>
              <a:srgbClr val="3436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23;p16"/>
            <p:cNvSpPr/>
            <p:nvPr/>
          </p:nvSpPr>
          <p:spPr>
            <a:xfrm>
              <a:off x="3404162" y="2647161"/>
              <a:ext cx="524058" cy="1084446"/>
            </a:xfrm>
            <a:custGeom>
              <a:avLst/>
              <a:gdLst/>
              <a:ahLst/>
              <a:cxnLst/>
              <a:rect l="l" t="t" r="r" b="b"/>
              <a:pathLst>
                <a:path w="524058" h="1084446" extrusionOk="0">
                  <a:moveTo>
                    <a:pt x="524059" y="1002185"/>
                  </a:moveTo>
                  <a:lnTo>
                    <a:pt x="18570" y="4084"/>
                  </a:lnTo>
                  <a:cubicBezTo>
                    <a:pt x="13844" y="-5299"/>
                    <a:pt x="-2595" y="3057"/>
                    <a:pt x="351" y="13331"/>
                  </a:cubicBezTo>
                  <a:lnTo>
                    <a:pt x="311452" y="1084446"/>
                  </a:lnTo>
                  <a:cubicBezTo>
                    <a:pt x="385337" y="1065562"/>
                    <a:pt x="456708" y="1037952"/>
                    <a:pt x="524059" y="1002185"/>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 name="Google Shape;211;p16"/>
          <p:cNvGrpSpPr/>
          <p:nvPr/>
        </p:nvGrpSpPr>
        <p:grpSpPr>
          <a:xfrm>
            <a:off x="5691624" y="1645134"/>
            <a:ext cx="3222023" cy="517515"/>
            <a:chOff x="5712265" y="930863"/>
            <a:chExt cx="3222023" cy="517515"/>
          </a:xfrm>
        </p:grpSpPr>
        <p:sp>
          <p:nvSpPr>
            <p:cNvPr id="68" name="Google Shape;212;p16"/>
            <p:cNvSpPr/>
            <p:nvPr/>
          </p:nvSpPr>
          <p:spPr>
            <a:xfrm>
              <a:off x="7536277"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13;p16"/>
            <p:cNvSpPr/>
            <p:nvPr/>
          </p:nvSpPr>
          <p:spPr>
            <a:xfrm flipH="1">
              <a:off x="5712265" y="930863"/>
              <a:ext cx="1398011" cy="517515"/>
            </a:xfrm>
            <a:custGeom>
              <a:avLst/>
              <a:gdLst/>
              <a:ahLst/>
              <a:cxnLst/>
              <a:rect l="l" t="t" r="r" b="b"/>
              <a:pathLst>
                <a:path w="2301252" h="851877" extrusionOk="0">
                  <a:moveTo>
                    <a:pt x="9833" y="801529"/>
                  </a:moveTo>
                  <a:cubicBezTo>
                    <a:pt x="9833" y="801529"/>
                    <a:pt x="156479" y="507003"/>
                    <a:pt x="492924" y="317205"/>
                  </a:cubicBezTo>
                  <a:cubicBezTo>
                    <a:pt x="1075126" y="-11568"/>
                    <a:pt x="1738768" y="-119035"/>
                    <a:pt x="1353487" y="159668"/>
                  </a:cubicBezTo>
                  <a:cubicBezTo>
                    <a:pt x="1353487" y="159668"/>
                    <a:pt x="2116241" y="8981"/>
                    <a:pt x="2136789" y="255560"/>
                  </a:cubicBezTo>
                  <a:cubicBezTo>
                    <a:pt x="2147200" y="380083"/>
                    <a:pt x="1774591" y="392549"/>
                    <a:pt x="1774591" y="392549"/>
                  </a:cubicBezTo>
                  <a:cubicBezTo>
                    <a:pt x="1774591" y="392549"/>
                    <a:pt x="2292066" y="471044"/>
                    <a:pt x="2301176" y="735021"/>
                  </a:cubicBezTo>
                  <a:cubicBezTo>
                    <a:pt x="2308025" y="933655"/>
                    <a:pt x="1855962" y="515839"/>
                    <a:pt x="890191" y="673376"/>
                  </a:cubicBezTo>
                  <a:cubicBezTo>
                    <a:pt x="495184" y="737829"/>
                    <a:pt x="285180" y="778036"/>
                    <a:pt x="41957" y="848174"/>
                  </a:cubicBezTo>
                  <a:cubicBezTo>
                    <a:pt x="-27017" y="868037"/>
                    <a:pt x="9833" y="801529"/>
                    <a:pt x="9833" y="801529"/>
                  </a:cubicBezTo>
                  <a:close/>
                </a:path>
              </a:pathLst>
            </a:custGeom>
            <a:gradFill>
              <a:gsLst>
                <a:gs pos="0">
                  <a:schemeClr val="accent3"/>
                </a:gs>
                <a:gs pos="100000">
                  <a:schemeClr val="accent2"/>
                </a:gs>
              </a:gsLst>
              <a:lin ang="0" scaled="0"/>
            </a:gradFill>
            <a:ln>
              <a:noFill/>
            </a:ln>
            <a:effectLst>
              <a:outerShdw blurRad="28575" dist="19050" dir="540000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38"/>
        <p:cNvGrpSpPr/>
        <p:nvPr/>
      </p:nvGrpSpPr>
      <p:grpSpPr>
        <a:xfrm>
          <a:off x="0" y="0"/>
          <a:ext cx="0" cy="0"/>
          <a:chOff x="0" y="0"/>
          <a:chExt cx="0" cy="0"/>
        </a:xfrm>
      </p:grpSpPr>
      <p:sp>
        <p:nvSpPr>
          <p:cNvPr id="3" name="TextBox 2"/>
          <p:cNvSpPr txBox="1"/>
          <p:nvPr/>
        </p:nvSpPr>
        <p:spPr>
          <a:xfrm>
            <a:off x="1080654" y="1184564"/>
            <a:ext cx="7824355" cy="1569660"/>
          </a:xfrm>
          <a:prstGeom prst="rect">
            <a:avLst/>
          </a:prstGeom>
          <a:noFill/>
        </p:spPr>
        <p:txBody>
          <a:bodyPr wrap="square" rtlCol="0">
            <a:spAutoFit/>
          </a:bodyPr>
          <a:lstStyle/>
          <a:p>
            <a:r>
              <a:rPr lang="en-US" sz="9600" b="1" dirty="0" smtClean="0">
                <a:solidFill>
                  <a:srgbClr val="FF0000"/>
                </a:solidFill>
                <a:latin typeface="Atma" panose="020B0604020202020204" charset="0"/>
                <a:cs typeface="Atma" panose="020B0604020202020204" charset="0"/>
              </a:rPr>
              <a:t>THANK YOU </a:t>
            </a:r>
            <a:endParaRPr lang="en-US" sz="9600" b="1" dirty="0">
              <a:solidFill>
                <a:srgbClr val="FF0000"/>
              </a:solidFill>
              <a:latin typeface="Atma" panose="020B0604020202020204" charset="0"/>
              <a:cs typeface="Atma" panose="020B0604020202020204" charset="0"/>
            </a:endParaRPr>
          </a:p>
        </p:txBody>
      </p:sp>
      <p:sp>
        <p:nvSpPr>
          <p:cNvPr id="4" name="TextBox 3"/>
          <p:cNvSpPr txBox="1"/>
          <p:nvPr/>
        </p:nvSpPr>
        <p:spPr>
          <a:xfrm>
            <a:off x="1839191" y="2836718"/>
            <a:ext cx="5974773" cy="584775"/>
          </a:xfrm>
          <a:prstGeom prst="rect">
            <a:avLst/>
          </a:prstGeom>
          <a:noFill/>
        </p:spPr>
        <p:txBody>
          <a:bodyPr wrap="square" rtlCol="0">
            <a:spAutoFit/>
          </a:bodyPr>
          <a:lstStyle/>
          <a:p>
            <a:r>
              <a:rPr lang="en-US" sz="3200" dirty="0" err="1">
                <a:latin typeface="Arial Rounded MT Bold" panose="020F0704030504030204" pitchFamily="34" charset="0"/>
              </a:rPr>
              <a:t>e</a:t>
            </a:r>
            <a:r>
              <a:rPr lang="en-US" sz="3200" dirty="0" err="1" smtClean="0">
                <a:latin typeface="Arial Rounded MT Bold" panose="020F0704030504030204" pitchFamily="34" charset="0"/>
              </a:rPr>
              <a:t>Project</a:t>
            </a:r>
            <a:r>
              <a:rPr lang="en-US" sz="3200" dirty="0" smtClean="0">
                <a:latin typeface="Algerian" panose="04020705040A02060702" pitchFamily="82" charset="0"/>
              </a:rPr>
              <a:t> :  HARMONIC 2021</a:t>
            </a:r>
            <a:endParaRPr lang="en-US" sz="3200" dirty="0">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txBox="1">
            <a:spLocks noGrp="1"/>
          </p:cNvSpPr>
          <p:nvPr>
            <p:ph type="ctrTitle" idx="4294967295"/>
          </p:nvPr>
        </p:nvSpPr>
        <p:spPr>
          <a:xfrm>
            <a:off x="3751633" y="123390"/>
            <a:ext cx="2187374" cy="403589"/>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sz="2000" dirty="0" smtClean="0"/>
              <a:t>PURPOSE</a:t>
            </a:r>
            <a:endParaRPr sz="2000" dirty="0"/>
          </a:p>
        </p:txBody>
      </p:sp>
      <p:sp>
        <p:nvSpPr>
          <p:cNvPr id="111" name="Google Shape;111;p13"/>
          <p:cNvSpPr txBox="1">
            <a:spLocks noGrp="1"/>
          </p:cNvSpPr>
          <p:nvPr>
            <p:ph type="subTitle" idx="4294967295"/>
          </p:nvPr>
        </p:nvSpPr>
        <p:spPr>
          <a:xfrm>
            <a:off x="421140" y="469958"/>
            <a:ext cx="2191279" cy="1378734"/>
          </a:xfrm>
          <a:prstGeom prst="rect">
            <a:avLst/>
          </a:prstGeom>
        </p:spPr>
        <p:txBody>
          <a:bodyPr spcFirstLastPara="1" wrap="square" lIns="0" tIns="0" rIns="0" bIns="0" anchor="t" anchorCtr="0">
            <a:noAutofit/>
          </a:bodyPr>
          <a:lstStyle/>
          <a:p>
            <a:pPr marL="0" lvl="0" indent="0">
              <a:buNone/>
            </a:pPr>
            <a:r>
              <a:rPr lang="en-US" sz="1000" b="1" dirty="0">
                <a:solidFill>
                  <a:schemeClr val="bg1"/>
                </a:solidFill>
              </a:rPr>
              <a:t>Customers are more and more inclined to look for what they need online, where everything is much cheaper due to low maintenance (unlike in a physical store where business owners have to worry about maintenance costs and </a:t>
            </a:r>
            <a:r>
              <a:rPr lang="en-US" sz="1000" b="1" dirty="0" smtClean="0">
                <a:solidFill>
                  <a:schemeClr val="bg1"/>
                </a:solidFill>
              </a:rPr>
              <a:t>money </a:t>
            </a:r>
            <a:r>
              <a:rPr lang="en-US" sz="1000" b="1" dirty="0">
                <a:solidFill>
                  <a:schemeClr val="bg1"/>
                </a:solidFill>
              </a:rPr>
              <a:t>to rent).</a:t>
            </a:r>
            <a:endParaRPr sz="1000" b="1" dirty="0">
              <a:solidFill>
                <a:schemeClr val="bg1"/>
              </a:solidFill>
            </a:endParaRPr>
          </a:p>
        </p:txBody>
      </p:sp>
      <p:sp>
        <p:nvSpPr>
          <p:cNvPr id="112" name="Google Shape;112;p13"/>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a:t>
            </a:fld>
            <a:endParaRPr/>
          </a:p>
        </p:txBody>
      </p:sp>
      <p:sp>
        <p:nvSpPr>
          <p:cNvPr id="2" name="TextBox 1"/>
          <p:cNvSpPr txBox="1"/>
          <p:nvPr/>
        </p:nvSpPr>
        <p:spPr>
          <a:xfrm>
            <a:off x="6058817" y="617838"/>
            <a:ext cx="2993976" cy="861774"/>
          </a:xfrm>
          <a:prstGeom prst="rect">
            <a:avLst/>
          </a:prstGeom>
          <a:noFill/>
        </p:spPr>
        <p:txBody>
          <a:bodyPr wrap="square" rtlCol="0">
            <a:spAutoFit/>
          </a:bodyPr>
          <a:lstStyle/>
          <a:p>
            <a:r>
              <a:rPr lang="en-US" sz="1000" b="1" dirty="0">
                <a:solidFill>
                  <a:schemeClr val="bg1"/>
                </a:solidFill>
                <a:latin typeface="Quicksand Light" panose="020B0604020202020204" charset="0"/>
              </a:rPr>
              <a:t>Realizing that traditional marketing platforms would not support sales, </a:t>
            </a:r>
            <a:r>
              <a:rPr lang="en-US" sz="1000" b="1" dirty="0">
                <a:solidFill>
                  <a:srgbClr val="FFFF00"/>
                </a:solidFill>
                <a:latin typeface="Quicksand Light" panose="020B0604020202020204" charset="0"/>
              </a:rPr>
              <a:t>HARMONIC</a:t>
            </a:r>
            <a:r>
              <a:rPr lang="en-US" sz="1000" b="1" dirty="0">
                <a:solidFill>
                  <a:schemeClr val="bg1"/>
                </a:solidFill>
                <a:latin typeface="Quicksand Light" panose="020B0604020202020204" charset="0"/>
              </a:rPr>
              <a:t> decided to adopt an Internet approach as E-Commerce has become the fastest growing platform for businesses.</a:t>
            </a:r>
          </a:p>
        </p:txBody>
      </p:sp>
      <p:sp>
        <p:nvSpPr>
          <p:cNvPr id="3" name="TextBox 2"/>
          <p:cNvSpPr txBox="1"/>
          <p:nvPr/>
        </p:nvSpPr>
        <p:spPr>
          <a:xfrm>
            <a:off x="230210" y="2577361"/>
            <a:ext cx="2841354" cy="1631216"/>
          </a:xfrm>
          <a:prstGeom prst="rect">
            <a:avLst/>
          </a:prstGeom>
          <a:noFill/>
        </p:spPr>
        <p:txBody>
          <a:bodyPr wrap="square" rtlCol="0">
            <a:spAutoFit/>
          </a:bodyPr>
          <a:lstStyle/>
          <a:p>
            <a:r>
              <a:rPr lang="en-US" sz="1000" b="1" dirty="0">
                <a:solidFill>
                  <a:schemeClr val="bg1"/>
                </a:solidFill>
                <a:latin typeface="Quicksand Light" panose="020B0604020202020204" charset="0"/>
              </a:rPr>
              <a:t>Whether the business of a business of a store goes up or not depends largely on the level of customer satisfaction and trust. Through the website, customers can have positive or negative feedback from which businesses can draw out shortcomings and adjust to match customer requirements and at the same time allow them to access and expand. their customer base.</a:t>
            </a:r>
          </a:p>
        </p:txBody>
      </p:sp>
      <p:sp>
        <p:nvSpPr>
          <p:cNvPr id="4" name="TextBox 3"/>
          <p:cNvSpPr txBox="1"/>
          <p:nvPr/>
        </p:nvSpPr>
        <p:spPr>
          <a:xfrm>
            <a:off x="5942252" y="2790573"/>
            <a:ext cx="3088524" cy="1477328"/>
          </a:xfrm>
          <a:prstGeom prst="rect">
            <a:avLst/>
          </a:prstGeom>
          <a:noFill/>
        </p:spPr>
        <p:txBody>
          <a:bodyPr wrap="square" rtlCol="0">
            <a:spAutoFit/>
          </a:bodyPr>
          <a:lstStyle/>
          <a:p>
            <a:r>
              <a:rPr lang="en-US" sz="1000" b="1" dirty="0">
                <a:solidFill>
                  <a:schemeClr val="bg1"/>
                </a:solidFill>
                <a:latin typeface="Quicksand Light" panose="020B0604020202020204" charset="0"/>
              </a:rPr>
              <a:t>Compared to the cost of building and operating a traditional store. Building an "online store" is considered more economical. Moreover, in the context of social distancing due to the Covid-19 pandemic, when businesses are struggling with store closures, the price of premises. Online sales websites are still operating effectively, bringing in revenue for businesses.</a:t>
            </a:r>
          </a:p>
        </p:txBody>
      </p:sp>
      <p:sp>
        <p:nvSpPr>
          <p:cNvPr id="39" name="Google Shape;503;p27"/>
          <p:cNvSpPr/>
          <p:nvPr/>
        </p:nvSpPr>
        <p:spPr>
          <a:xfrm rot="2421268">
            <a:off x="3713871" y="1302357"/>
            <a:ext cx="1954705" cy="1412520"/>
          </a:xfrm>
          <a:prstGeom prst="blockArc">
            <a:avLst>
              <a:gd name="adj1" fmla="val 12622480"/>
              <a:gd name="adj2" fmla="val 19662822"/>
              <a:gd name="adj3" fmla="val 20729"/>
            </a:avLst>
          </a:prstGeom>
          <a:solidFill>
            <a:srgbClr val="92D05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0" name="Google Shape;503;p27"/>
          <p:cNvSpPr/>
          <p:nvPr/>
        </p:nvSpPr>
        <p:spPr>
          <a:xfrm rot="19136971">
            <a:off x="3155901" y="1255334"/>
            <a:ext cx="1954703" cy="1550074"/>
          </a:xfrm>
          <a:prstGeom prst="blockArc">
            <a:avLst>
              <a:gd name="adj1" fmla="val 12622480"/>
              <a:gd name="adj2" fmla="val 19662822"/>
              <a:gd name="adj3" fmla="val 20729"/>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41" name="Google Shape;503;p27"/>
          <p:cNvSpPr/>
          <p:nvPr/>
        </p:nvSpPr>
        <p:spPr>
          <a:xfrm rot="8102064">
            <a:off x="3696693" y="1593414"/>
            <a:ext cx="1954703" cy="1550074"/>
          </a:xfrm>
          <a:prstGeom prst="blockArc">
            <a:avLst>
              <a:gd name="adj1" fmla="val 12622480"/>
              <a:gd name="adj2" fmla="val 19662822"/>
              <a:gd name="adj3" fmla="val 20729"/>
            </a:avLst>
          </a:pr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 name="Google Shape;503;p27"/>
          <p:cNvSpPr/>
          <p:nvPr/>
        </p:nvSpPr>
        <p:spPr>
          <a:xfrm rot="13230012">
            <a:off x="3155407" y="1608371"/>
            <a:ext cx="1954703" cy="1550074"/>
          </a:xfrm>
          <a:prstGeom prst="blockArc">
            <a:avLst>
              <a:gd name="adj1" fmla="val 12622480"/>
              <a:gd name="adj2" fmla="val 19662822"/>
              <a:gd name="adj3" fmla="val 20729"/>
            </a:avLst>
          </a:prstGeom>
          <a:solidFill>
            <a:schemeClr val="accent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9" name="Google Shape;494;p27"/>
          <p:cNvCxnSpPr/>
          <p:nvPr/>
        </p:nvCxnSpPr>
        <p:spPr>
          <a:xfrm flipH="1" flipV="1">
            <a:off x="2700471" y="1042587"/>
            <a:ext cx="876181" cy="437025"/>
          </a:xfrm>
          <a:prstGeom prst="straightConnector1">
            <a:avLst/>
          </a:prstGeom>
          <a:noFill/>
          <a:ln w="9525" cap="flat" cmpd="sng">
            <a:solidFill>
              <a:schemeClr val="accent2"/>
            </a:solidFill>
            <a:prstDash val="solid"/>
            <a:round/>
            <a:headEnd type="none" w="sm" len="sm"/>
            <a:tailEnd type="oval" w="med" len="med"/>
          </a:ln>
        </p:spPr>
      </p:cxnSp>
      <p:cxnSp>
        <p:nvCxnSpPr>
          <p:cNvPr id="50" name="Google Shape;494;p27"/>
          <p:cNvCxnSpPr/>
          <p:nvPr/>
        </p:nvCxnSpPr>
        <p:spPr>
          <a:xfrm flipH="1">
            <a:off x="3071618" y="3076251"/>
            <a:ext cx="680015" cy="324975"/>
          </a:xfrm>
          <a:prstGeom prst="straightConnector1">
            <a:avLst/>
          </a:prstGeom>
          <a:noFill/>
          <a:ln w="9525" cap="flat" cmpd="sng">
            <a:solidFill>
              <a:srgbClr val="00B0F0"/>
            </a:solidFill>
            <a:prstDash val="solid"/>
            <a:round/>
            <a:headEnd type="none" w="sm" len="sm"/>
            <a:tailEnd type="oval" w="med" len="med"/>
          </a:ln>
        </p:spPr>
      </p:cxnSp>
      <p:cxnSp>
        <p:nvCxnSpPr>
          <p:cNvPr id="52" name="Google Shape;494;p27"/>
          <p:cNvCxnSpPr/>
          <p:nvPr/>
        </p:nvCxnSpPr>
        <p:spPr>
          <a:xfrm flipV="1">
            <a:off x="5322665" y="1159325"/>
            <a:ext cx="516399" cy="490015"/>
          </a:xfrm>
          <a:prstGeom prst="straightConnector1">
            <a:avLst/>
          </a:prstGeom>
          <a:noFill/>
          <a:ln w="9525" cap="flat" cmpd="sng">
            <a:solidFill>
              <a:schemeClr val="accent1"/>
            </a:solidFill>
            <a:prstDash val="solid"/>
            <a:round/>
            <a:headEnd type="none" w="sm" len="sm"/>
            <a:tailEnd type="oval" w="med" len="med"/>
          </a:ln>
        </p:spPr>
      </p:cxnSp>
      <p:cxnSp>
        <p:nvCxnSpPr>
          <p:cNvPr id="57" name="Google Shape;494;p27"/>
          <p:cNvCxnSpPr/>
          <p:nvPr/>
        </p:nvCxnSpPr>
        <p:spPr>
          <a:xfrm>
            <a:off x="5267644" y="2837581"/>
            <a:ext cx="470783" cy="505944"/>
          </a:xfrm>
          <a:prstGeom prst="straightConnector1">
            <a:avLst/>
          </a:prstGeom>
          <a:noFill/>
          <a:ln w="9525" cap="flat" cmpd="sng">
            <a:solidFill>
              <a:srgbClr val="FF0000"/>
            </a:solidFill>
            <a:prstDash val="solid"/>
            <a:round/>
            <a:headEnd type="none" w="sm" len="sm"/>
            <a:tailEnd type="oval" w="med" len="med"/>
          </a:ln>
        </p:spPr>
      </p:cxnSp>
      <p:grpSp>
        <p:nvGrpSpPr>
          <p:cNvPr id="62" name="Google Shape;517;p27"/>
          <p:cNvGrpSpPr/>
          <p:nvPr/>
        </p:nvGrpSpPr>
        <p:grpSpPr>
          <a:xfrm>
            <a:off x="3430756" y="1350510"/>
            <a:ext cx="1864768" cy="1773227"/>
            <a:chOff x="175901" y="401534"/>
            <a:chExt cx="2115209" cy="1912866"/>
          </a:xfrm>
        </p:grpSpPr>
        <p:sp>
          <p:nvSpPr>
            <p:cNvPr id="63" name="Google Shape;518;p27"/>
            <p:cNvSpPr/>
            <p:nvPr/>
          </p:nvSpPr>
          <p:spPr>
            <a:xfrm>
              <a:off x="175901" y="401534"/>
              <a:ext cx="2115209" cy="1912866"/>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519;p27"/>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520;p27"/>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521;p27"/>
            <p:cNvSpPr/>
            <p:nvPr/>
          </p:nvSpPr>
          <p:spPr>
            <a:xfrm>
              <a:off x="876780" y="975922"/>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rtl="0">
                <a:spcBef>
                  <a:spcPts val="0"/>
                </a:spcBef>
                <a:spcAft>
                  <a:spcPts val="0"/>
                </a:spcAft>
                <a:buNone/>
              </a:pPr>
              <a:endParaRPr sz="1800">
                <a:solidFill>
                  <a:schemeClr val="accent1"/>
                </a:solidFill>
                <a:latin typeface="Calibri"/>
                <a:ea typeface="Calibri"/>
                <a:cs typeface="Calibri"/>
                <a:sym typeface="Calibri"/>
              </a:endParaRPr>
            </a:p>
          </p:txBody>
        </p:sp>
        <p:sp>
          <p:nvSpPr>
            <p:cNvPr id="67" name="Google Shape;522;p27"/>
            <p:cNvSpPr/>
            <p:nvPr/>
          </p:nvSpPr>
          <p:spPr>
            <a:xfrm>
              <a:off x="1050656" y="1148619"/>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506;p27"/>
          <p:cNvSpPr/>
          <p:nvPr/>
        </p:nvSpPr>
        <p:spPr>
          <a:xfrm rot="166772">
            <a:off x="2460509" y="823035"/>
            <a:ext cx="721706" cy="579001"/>
          </a:xfrm>
          <a:prstGeom prst="pie">
            <a:avLst>
              <a:gd name="adj1" fmla="val 6190354"/>
              <a:gd name="adj2" fmla="val 14996165"/>
            </a:avLst>
          </a:prstGeom>
          <a:solidFill>
            <a:schemeClr val="accen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b="1" dirty="0">
              <a:solidFill>
                <a:schemeClr val="tx1"/>
              </a:solidFill>
            </a:endParaRPr>
          </a:p>
        </p:txBody>
      </p:sp>
      <p:sp>
        <p:nvSpPr>
          <p:cNvPr id="69" name="Google Shape;506;p27"/>
          <p:cNvSpPr/>
          <p:nvPr/>
        </p:nvSpPr>
        <p:spPr>
          <a:xfrm>
            <a:off x="2883140" y="3123737"/>
            <a:ext cx="598344" cy="579001"/>
          </a:xfrm>
          <a:prstGeom prst="pie">
            <a:avLst>
              <a:gd name="adj1" fmla="val 6190354"/>
              <a:gd name="adj2" fmla="val 14996165"/>
            </a:avLst>
          </a:prstGeom>
          <a:solidFill>
            <a:srgbClr val="00B0F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73" name="Google Shape;510;p27"/>
          <p:cNvSpPr/>
          <p:nvPr/>
        </p:nvSpPr>
        <p:spPr>
          <a:xfrm rot="10800000">
            <a:off x="5503035" y="892502"/>
            <a:ext cx="578435" cy="578958"/>
          </a:xfrm>
          <a:prstGeom prst="pie">
            <a:avLst>
              <a:gd name="adj1" fmla="val 4028252"/>
              <a:gd name="adj2" fmla="val 17183677"/>
            </a:avLst>
          </a:prstGeom>
          <a:solidFill>
            <a:srgbClr val="92D05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76" name="Google Shape;510;p27"/>
          <p:cNvSpPr/>
          <p:nvPr/>
        </p:nvSpPr>
        <p:spPr>
          <a:xfrm rot="10800000">
            <a:off x="5433571" y="3076405"/>
            <a:ext cx="578435" cy="578958"/>
          </a:xfrm>
          <a:prstGeom prst="pie">
            <a:avLst>
              <a:gd name="adj1" fmla="val 4028252"/>
              <a:gd name="adj2" fmla="val 17183677"/>
            </a:avLst>
          </a:prstGeom>
          <a:solidFill>
            <a:srgbClr val="FF0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 name="TextBox 16"/>
          <p:cNvSpPr txBox="1"/>
          <p:nvPr/>
        </p:nvSpPr>
        <p:spPr>
          <a:xfrm>
            <a:off x="5722788" y="1042587"/>
            <a:ext cx="289218" cy="307777"/>
          </a:xfrm>
          <a:prstGeom prst="rect">
            <a:avLst/>
          </a:prstGeom>
          <a:noFill/>
        </p:spPr>
        <p:txBody>
          <a:bodyPr wrap="square" rtlCol="0">
            <a:spAutoFit/>
          </a:bodyPr>
          <a:lstStyle/>
          <a:p>
            <a:r>
              <a:rPr lang="en-US" dirty="0" smtClean="0"/>
              <a:t>3</a:t>
            </a:r>
            <a:endParaRPr lang="en-US" dirty="0"/>
          </a:p>
        </p:txBody>
      </p:sp>
      <p:sp>
        <p:nvSpPr>
          <p:cNvPr id="18" name="TextBox 17"/>
          <p:cNvSpPr txBox="1"/>
          <p:nvPr/>
        </p:nvSpPr>
        <p:spPr>
          <a:xfrm>
            <a:off x="5683067" y="3189561"/>
            <a:ext cx="255940" cy="307777"/>
          </a:xfrm>
          <a:prstGeom prst="rect">
            <a:avLst/>
          </a:prstGeom>
          <a:noFill/>
        </p:spPr>
        <p:txBody>
          <a:bodyPr wrap="square" rtlCol="0">
            <a:spAutoFit/>
          </a:bodyPr>
          <a:lstStyle/>
          <a:p>
            <a:r>
              <a:rPr lang="en-US" dirty="0" smtClean="0"/>
              <a:t>4</a:t>
            </a:r>
            <a:endParaRPr lang="en-US" dirty="0"/>
          </a:p>
        </p:txBody>
      </p:sp>
      <p:sp>
        <p:nvSpPr>
          <p:cNvPr id="19" name="TextBox 18"/>
          <p:cNvSpPr txBox="1"/>
          <p:nvPr/>
        </p:nvSpPr>
        <p:spPr>
          <a:xfrm>
            <a:off x="2508430" y="953322"/>
            <a:ext cx="221451" cy="307777"/>
          </a:xfrm>
          <a:prstGeom prst="rect">
            <a:avLst/>
          </a:prstGeom>
          <a:noFill/>
        </p:spPr>
        <p:txBody>
          <a:bodyPr wrap="square" rtlCol="0">
            <a:spAutoFit/>
          </a:bodyPr>
          <a:lstStyle/>
          <a:p>
            <a:r>
              <a:rPr lang="en-US" dirty="0" smtClean="0"/>
              <a:t>1</a:t>
            </a:r>
            <a:endParaRPr lang="en-US" dirty="0"/>
          </a:p>
        </p:txBody>
      </p:sp>
      <p:sp>
        <p:nvSpPr>
          <p:cNvPr id="20" name="TextBox 19"/>
          <p:cNvSpPr txBox="1"/>
          <p:nvPr/>
        </p:nvSpPr>
        <p:spPr>
          <a:xfrm>
            <a:off x="2894186" y="3280250"/>
            <a:ext cx="193943" cy="307777"/>
          </a:xfrm>
          <a:prstGeom prst="rect">
            <a:avLst/>
          </a:prstGeom>
          <a:noFill/>
        </p:spPr>
        <p:txBody>
          <a:bodyPr wrap="square" rtlCol="0">
            <a:spAutoFit/>
          </a:bodyPr>
          <a:lstStyle/>
          <a:p>
            <a:r>
              <a:rPr lang="en-US" dirty="0" smtClean="0"/>
              <a:t>2</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4" name="Google Shape;134;p14"/>
          <p:cNvGrpSpPr/>
          <p:nvPr/>
        </p:nvGrpSpPr>
        <p:grpSpPr>
          <a:xfrm>
            <a:off x="7529056" y="1077023"/>
            <a:ext cx="627833" cy="311851"/>
            <a:chOff x="6080071" y="2960311"/>
            <a:chExt cx="1302084" cy="858127"/>
          </a:xfrm>
        </p:grpSpPr>
        <p:sp>
          <p:nvSpPr>
            <p:cNvPr id="135" name="Google Shape;135;p14"/>
            <p:cNvSpPr/>
            <p:nvPr/>
          </p:nvSpPr>
          <p:spPr>
            <a:xfrm>
              <a:off x="6080071" y="2960311"/>
              <a:ext cx="1302084" cy="858127"/>
            </a:xfrm>
            <a:custGeom>
              <a:avLst/>
              <a:gdLst/>
              <a:ahLst/>
              <a:cxnLst/>
              <a:rect l="l" t="t" r="r" b="b"/>
              <a:pathLst>
                <a:path w="2141585" h="1411393" extrusionOk="0">
                  <a:moveTo>
                    <a:pt x="0" y="419802"/>
                  </a:moveTo>
                  <a:lnTo>
                    <a:pt x="2132709" y="0"/>
                  </a:lnTo>
                  <a:cubicBezTo>
                    <a:pt x="2132709" y="0"/>
                    <a:pt x="2300658" y="1376737"/>
                    <a:pt x="1175500" y="1410574"/>
                  </a:cubicBezTo>
                  <a:cubicBezTo>
                    <a:pt x="50343" y="1444410"/>
                    <a:pt x="0" y="419802"/>
                    <a:pt x="0" y="419802"/>
                  </a:cubicBezTo>
                  <a:close/>
                </a:path>
              </a:pathLst>
            </a:custGeom>
            <a:solidFill>
              <a:srgbClr val="4C11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4"/>
            <p:cNvSpPr/>
            <p:nvPr/>
          </p:nvSpPr>
          <p:spPr>
            <a:xfrm>
              <a:off x="6327898" y="3465710"/>
              <a:ext cx="879991" cy="352655"/>
            </a:xfrm>
            <a:custGeom>
              <a:avLst/>
              <a:gdLst/>
              <a:ahLst/>
              <a:cxnLst/>
              <a:rect l="l" t="t" r="r" b="b"/>
              <a:pathLst>
                <a:path w="1447354" h="580024" extrusionOk="0">
                  <a:moveTo>
                    <a:pt x="1447355" y="287676"/>
                  </a:moveTo>
                  <a:cubicBezTo>
                    <a:pt x="1320914" y="12671"/>
                    <a:pt x="873783" y="0"/>
                    <a:pt x="658779" y="0"/>
                  </a:cubicBezTo>
                  <a:cubicBezTo>
                    <a:pt x="406856" y="0"/>
                    <a:pt x="54179" y="83974"/>
                    <a:pt x="0" y="366856"/>
                  </a:cubicBezTo>
                  <a:cubicBezTo>
                    <a:pt x="172743" y="498159"/>
                    <a:pt x="418500" y="589805"/>
                    <a:pt x="767890" y="579188"/>
                  </a:cubicBezTo>
                  <a:cubicBezTo>
                    <a:pt x="1087759" y="570010"/>
                    <a:pt x="1302968" y="451583"/>
                    <a:pt x="1447355" y="287676"/>
                  </a:cubicBezTo>
                  <a:close/>
                </a:path>
              </a:pathLst>
            </a:custGeom>
            <a:gradFill>
              <a:gsLst>
                <a:gs pos="0">
                  <a:schemeClr val="accent4"/>
                </a:gs>
                <a:gs pos="100000">
                  <a:srgbClr val="FF6B4B"/>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4"/>
            <p:cNvSpPr/>
            <p:nvPr/>
          </p:nvSpPr>
          <p:spPr>
            <a:xfrm>
              <a:off x="6487354" y="3095947"/>
              <a:ext cx="200893" cy="194088"/>
            </a:xfrm>
            <a:custGeom>
              <a:avLst/>
              <a:gdLst/>
              <a:ahLst/>
              <a:cxnLst/>
              <a:rect l="l" t="t" r="r" b="b"/>
              <a:pathLst>
                <a:path w="330416" h="319224" extrusionOk="0">
                  <a:moveTo>
                    <a:pt x="0" y="65070"/>
                  </a:moveTo>
                  <a:cubicBezTo>
                    <a:pt x="36850" y="195209"/>
                    <a:pt x="93564" y="314869"/>
                    <a:pt x="178085" y="319115"/>
                  </a:cubicBezTo>
                  <a:cubicBezTo>
                    <a:pt x="275074" y="324047"/>
                    <a:pt x="314731" y="160345"/>
                    <a:pt x="33041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38" name="Google Shape;138;p14"/>
            <p:cNvSpPr/>
            <p:nvPr/>
          </p:nvSpPr>
          <p:spPr>
            <a:xfrm>
              <a:off x="6233989" y="3151418"/>
              <a:ext cx="172575" cy="159889"/>
            </a:xfrm>
            <a:custGeom>
              <a:avLst/>
              <a:gdLst/>
              <a:ahLst/>
              <a:cxnLst/>
              <a:rect l="l" t="t" r="r" b="b"/>
              <a:pathLst>
                <a:path w="283840" h="262975" extrusionOk="0">
                  <a:moveTo>
                    <a:pt x="283841" y="0"/>
                  </a:moveTo>
                  <a:lnTo>
                    <a:pt x="0" y="55892"/>
                  </a:lnTo>
                  <a:cubicBezTo>
                    <a:pt x="32398" y="163907"/>
                    <a:pt x="80960" y="259320"/>
                    <a:pt x="151852" y="262881"/>
                  </a:cubicBezTo>
                  <a:cubicBezTo>
                    <a:pt x="233498" y="266991"/>
                    <a:pt x="268909" y="135003"/>
                    <a:pt x="283841"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39" name="Google Shape;139;p14"/>
            <p:cNvSpPr/>
            <p:nvPr/>
          </p:nvSpPr>
          <p:spPr>
            <a:xfrm>
              <a:off x="7030567" y="2990920"/>
              <a:ext cx="191315" cy="259998"/>
            </a:xfrm>
            <a:custGeom>
              <a:avLst/>
              <a:gdLst/>
              <a:ahLst/>
              <a:cxnLst/>
              <a:rect l="l" t="t" r="r" b="b"/>
              <a:pathLst>
                <a:path w="314663" h="427629" extrusionOk="0">
                  <a:moveTo>
                    <a:pt x="0" y="61919"/>
                  </a:moveTo>
                  <a:cubicBezTo>
                    <a:pt x="23494" y="204593"/>
                    <a:pt x="76440" y="422268"/>
                    <a:pt x="181031" y="427542"/>
                  </a:cubicBezTo>
                  <a:cubicBezTo>
                    <a:pt x="297060" y="433364"/>
                    <a:pt x="313705" y="146715"/>
                    <a:pt x="314664"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40" name="Google Shape;140;p14"/>
            <p:cNvSpPr/>
            <p:nvPr/>
          </p:nvSpPr>
          <p:spPr>
            <a:xfrm>
              <a:off x="6771121" y="3039228"/>
              <a:ext cx="205307" cy="231196"/>
            </a:xfrm>
            <a:custGeom>
              <a:avLst/>
              <a:gdLst/>
              <a:ahLst/>
              <a:cxnLst/>
              <a:rect l="l" t="t" r="r" b="b"/>
              <a:pathLst>
                <a:path w="337676" h="380256" extrusionOk="0">
                  <a:moveTo>
                    <a:pt x="337677" y="0"/>
                  </a:moveTo>
                  <a:lnTo>
                    <a:pt x="0" y="66439"/>
                  </a:lnTo>
                  <a:cubicBezTo>
                    <a:pt x="33288" y="214524"/>
                    <a:pt x="91371" y="375281"/>
                    <a:pt x="187469" y="380144"/>
                  </a:cubicBezTo>
                  <a:cubicBezTo>
                    <a:pt x="295279" y="385897"/>
                    <a:pt x="328362" y="171304"/>
                    <a:pt x="337677" y="0"/>
                  </a:cubicBezTo>
                  <a:close/>
                </a:path>
              </a:pathLst>
            </a:custGeom>
            <a:gradFill>
              <a:gsLst>
                <a:gs pos="0">
                  <a:srgbClr val="F0E0C7"/>
                </a:gs>
                <a:gs pos="50000">
                  <a:srgbClr val="F8F1E4"/>
                </a:gs>
                <a:gs pos="100000">
                  <a:schemeClr val="lt1"/>
                </a:gs>
              </a:gsLst>
              <a:lin ang="5400012" scaled="0"/>
            </a:gradFill>
            <a:ln>
              <a:noFill/>
            </a:ln>
            <a:effectLst>
              <a:outerShdw blurRad="28575" dist="19050" dir="5400000" algn="bl" rotWithShape="0">
                <a:schemeClr val="dk1">
                  <a:alpha val="6499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grpSp>
        <p:nvGrpSpPr>
          <p:cNvPr id="141" name="Google Shape;141;p14"/>
          <p:cNvGrpSpPr/>
          <p:nvPr/>
        </p:nvGrpSpPr>
        <p:grpSpPr>
          <a:xfrm>
            <a:off x="7127131" y="65229"/>
            <a:ext cx="1519018" cy="960141"/>
            <a:chOff x="5181459" y="1300137"/>
            <a:chExt cx="3077662" cy="1635238"/>
          </a:xfrm>
        </p:grpSpPr>
        <p:grpSp>
          <p:nvGrpSpPr>
            <p:cNvPr id="142" name="Google Shape;142;p14"/>
            <p:cNvGrpSpPr/>
            <p:nvPr/>
          </p:nvGrpSpPr>
          <p:grpSpPr>
            <a:xfrm>
              <a:off x="7173384" y="1918087"/>
              <a:ext cx="1085737" cy="1017288"/>
              <a:chOff x="175906" y="401530"/>
              <a:chExt cx="2115209" cy="1982245"/>
            </a:xfrm>
          </p:grpSpPr>
          <p:sp>
            <p:nvSpPr>
              <p:cNvPr id="143" name="Google Shape;143;p14"/>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4"/>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4"/>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4"/>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147" name="Google Shape;147;p14"/>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 name="Google Shape;148;p14"/>
            <p:cNvGrpSpPr/>
            <p:nvPr/>
          </p:nvGrpSpPr>
          <p:grpSpPr>
            <a:xfrm>
              <a:off x="5181459" y="1918087"/>
              <a:ext cx="1085737" cy="1017288"/>
              <a:chOff x="175906" y="401530"/>
              <a:chExt cx="2115209" cy="1982245"/>
            </a:xfrm>
          </p:grpSpPr>
          <p:sp>
            <p:nvSpPr>
              <p:cNvPr id="149" name="Google Shape;149;p14"/>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4"/>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4"/>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4"/>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153" name="Google Shape;153;p14"/>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 name="Google Shape;154;p14"/>
            <p:cNvGrpSpPr/>
            <p:nvPr/>
          </p:nvGrpSpPr>
          <p:grpSpPr>
            <a:xfrm>
              <a:off x="6188258" y="1300137"/>
              <a:ext cx="1085737" cy="1017288"/>
              <a:chOff x="175906" y="401530"/>
              <a:chExt cx="2115209" cy="1982245"/>
            </a:xfrm>
          </p:grpSpPr>
          <p:sp>
            <p:nvSpPr>
              <p:cNvPr id="155" name="Google Shape;155;p14"/>
              <p:cNvSpPr/>
              <p:nvPr/>
            </p:nvSpPr>
            <p:spPr>
              <a:xfrm>
                <a:off x="175906" y="401530"/>
                <a:ext cx="2115209" cy="1982245"/>
              </a:xfrm>
              <a:custGeom>
                <a:avLst/>
                <a:gdLst/>
                <a:ahLst/>
                <a:cxnLst/>
                <a:rect l="l" t="t" r="r" b="b"/>
                <a:pathLst>
                  <a:path w="2115209" h="1982245" extrusionOk="0">
                    <a:moveTo>
                      <a:pt x="1084390" y="1982245"/>
                    </a:moveTo>
                    <a:cubicBezTo>
                      <a:pt x="797399" y="1982245"/>
                      <a:pt x="529106" y="1889709"/>
                      <a:pt x="328897" y="1721967"/>
                    </a:cubicBezTo>
                    <a:cubicBezTo>
                      <a:pt x="126839" y="1552306"/>
                      <a:pt x="10261" y="1321480"/>
                      <a:pt x="672" y="1072023"/>
                    </a:cubicBezTo>
                    <a:cubicBezTo>
                      <a:pt x="-9739" y="802772"/>
                      <a:pt x="101359" y="520575"/>
                      <a:pt x="297801" y="316119"/>
                    </a:cubicBezTo>
                    <a:cubicBezTo>
                      <a:pt x="390549" y="219263"/>
                      <a:pt x="501447" y="141599"/>
                      <a:pt x="624176" y="87554"/>
                    </a:cubicBezTo>
                    <a:cubicBezTo>
                      <a:pt x="758672" y="28980"/>
                      <a:pt x="903928" y="-836"/>
                      <a:pt x="1050622" y="18"/>
                    </a:cubicBezTo>
                    <a:cubicBezTo>
                      <a:pt x="1339737" y="18"/>
                      <a:pt x="1578920" y="75910"/>
                      <a:pt x="1761389" y="225501"/>
                    </a:cubicBezTo>
                    <a:cubicBezTo>
                      <a:pt x="1935570" y="368312"/>
                      <a:pt x="2049065" y="569754"/>
                      <a:pt x="2098449" y="824416"/>
                    </a:cubicBezTo>
                    <a:cubicBezTo>
                      <a:pt x="2125608" y="962926"/>
                      <a:pt x="2119696" y="1105894"/>
                      <a:pt x="2081189" y="1241684"/>
                    </a:cubicBezTo>
                    <a:cubicBezTo>
                      <a:pt x="2044085" y="1372426"/>
                      <a:pt x="1979968" y="1493928"/>
                      <a:pt x="1892966" y="1598334"/>
                    </a:cubicBezTo>
                    <a:cubicBezTo>
                      <a:pt x="1795930" y="1715323"/>
                      <a:pt x="1675038" y="1810249"/>
                      <a:pt x="1538371" y="1876764"/>
                    </a:cubicBezTo>
                    <a:cubicBezTo>
                      <a:pt x="1396903" y="1945628"/>
                      <a:pt x="1241722" y="1981683"/>
                      <a:pt x="1084390" y="1982245"/>
                    </a:cubicBezTo>
                    <a:close/>
                  </a:path>
                </a:pathLst>
              </a:custGeom>
              <a:solidFill>
                <a:srgbClr val="09052E">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4"/>
              <p:cNvSpPr/>
              <p:nvPr/>
            </p:nvSpPr>
            <p:spPr>
              <a:xfrm>
                <a:off x="298813" y="475316"/>
                <a:ext cx="1869339" cy="1736332"/>
              </a:xfrm>
              <a:custGeom>
                <a:avLst/>
                <a:gdLst/>
                <a:ahLst/>
                <a:cxnLst/>
                <a:rect l="l" t="t" r="r" b="b"/>
                <a:pathLst>
                  <a:path w="1869339" h="1736332" extrusionOk="0">
                    <a:moveTo>
                      <a:pt x="927716" y="0"/>
                    </a:moveTo>
                    <a:cubicBezTo>
                      <a:pt x="337774" y="0"/>
                      <a:pt x="-16274" y="505694"/>
                      <a:pt x="576" y="943990"/>
                    </a:cubicBezTo>
                    <a:cubicBezTo>
                      <a:pt x="17425" y="1382285"/>
                      <a:pt x="422022" y="1736332"/>
                      <a:pt x="961483" y="1736332"/>
                    </a:cubicBezTo>
                    <a:cubicBezTo>
                      <a:pt x="1500945" y="1736332"/>
                      <a:pt x="1957118" y="1250776"/>
                      <a:pt x="1854924" y="724876"/>
                    </a:cubicBezTo>
                    <a:cubicBezTo>
                      <a:pt x="1769717" y="285279"/>
                      <a:pt x="1464506" y="0"/>
                      <a:pt x="92771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4"/>
              <p:cNvSpPr/>
              <p:nvPr/>
            </p:nvSpPr>
            <p:spPr>
              <a:xfrm>
                <a:off x="298819" y="1299235"/>
                <a:ext cx="1869272" cy="912413"/>
              </a:xfrm>
              <a:custGeom>
                <a:avLst/>
                <a:gdLst/>
                <a:ahLst/>
                <a:cxnLst/>
                <a:rect l="l" t="t" r="r" b="b"/>
                <a:pathLst>
                  <a:path w="1869272" h="912413" extrusionOk="0">
                    <a:moveTo>
                      <a:pt x="963190" y="603915"/>
                    </a:moveTo>
                    <a:cubicBezTo>
                      <a:pt x="507291" y="603915"/>
                      <a:pt x="141942" y="366308"/>
                      <a:pt x="1940" y="34795"/>
                    </a:cubicBezTo>
                    <a:cubicBezTo>
                      <a:pt x="-54" y="63172"/>
                      <a:pt x="-511" y="91639"/>
                      <a:pt x="570" y="120071"/>
                    </a:cubicBezTo>
                    <a:cubicBezTo>
                      <a:pt x="17419" y="558435"/>
                      <a:pt x="422016" y="912414"/>
                      <a:pt x="961477" y="912414"/>
                    </a:cubicBezTo>
                    <a:cubicBezTo>
                      <a:pt x="1466829" y="912414"/>
                      <a:pt x="1899097" y="486242"/>
                      <a:pt x="1867658" y="0"/>
                    </a:cubicBezTo>
                    <a:cubicBezTo>
                      <a:pt x="1728135" y="347404"/>
                      <a:pt x="1367649" y="603915"/>
                      <a:pt x="963190" y="6039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4"/>
              <p:cNvSpPr/>
              <p:nvPr/>
            </p:nvSpPr>
            <p:spPr>
              <a:xfrm>
                <a:off x="557192" y="816095"/>
                <a:ext cx="758060" cy="758156"/>
              </a:xfrm>
              <a:custGeom>
                <a:avLst/>
                <a:gdLst/>
                <a:ahLst/>
                <a:cxnLst/>
                <a:rect l="l" t="t" r="r" b="b"/>
                <a:pathLst>
                  <a:path w="758060" h="758156" extrusionOk="0">
                    <a:moveTo>
                      <a:pt x="724496" y="223151"/>
                    </a:moveTo>
                    <a:cubicBezTo>
                      <a:pt x="687310" y="294289"/>
                      <a:pt x="599494" y="321817"/>
                      <a:pt x="528355" y="284631"/>
                    </a:cubicBezTo>
                    <a:cubicBezTo>
                      <a:pt x="457217" y="247446"/>
                      <a:pt x="429689" y="159629"/>
                      <a:pt x="466875" y="88491"/>
                    </a:cubicBezTo>
                    <a:cubicBezTo>
                      <a:pt x="479923" y="63532"/>
                      <a:pt x="499937" y="42901"/>
                      <a:pt x="524492" y="29106"/>
                    </a:cubicBezTo>
                    <a:cubicBezTo>
                      <a:pt x="331208" y="-51203"/>
                      <a:pt x="109416" y="40382"/>
                      <a:pt x="29107" y="233665"/>
                    </a:cubicBezTo>
                    <a:cubicBezTo>
                      <a:pt x="-51203" y="426949"/>
                      <a:pt x="40381" y="648740"/>
                      <a:pt x="233665" y="729050"/>
                    </a:cubicBezTo>
                    <a:cubicBezTo>
                      <a:pt x="426956" y="809360"/>
                      <a:pt x="648741" y="717776"/>
                      <a:pt x="729051" y="524492"/>
                    </a:cubicBezTo>
                    <a:cubicBezTo>
                      <a:pt x="769257" y="427730"/>
                      <a:pt x="767606" y="318645"/>
                      <a:pt x="724496" y="223151"/>
                    </a:cubicBezTo>
                    <a:close/>
                  </a:path>
                </a:pathLst>
              </a:custGeom>
              <a:gradFill>
                <a:gsLst>
                  <a:gs pos="0">
                    <a:schemeClr val="accent5"/>
                  </a:gs>
                  <a:gs pos="100000">
                    <a:schemeClr val="accent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159" name="Google Shape;159;p14"/>
              <p:cNvSpPr/>
              <p:nvPr/>
            </p:nvSpPr>
            <p:spPr>
              <a:xfrm>
                <a:off x="731068" y="988792"/>
                <a:ext cx="411706" cy="411763"/>
              </a:xfrm>
              <a:custGeom>
                <a:avLst/>
                <a:gdLst/>
                <a:ahLst/>
                <a:cxnLst/>
                <a:rect l="l" t="t" r="r" b="b"/>
                <a:pathLst>
                  <a:path w="411706" h="411763" extrusionOk="0">
                    <a:moveTo>
                      <a:pt x="279862" y="13810"/>
                    </a:moveTo>
                    <a:cubicBezTo>
                      <a:pt x="173784" y="-27047"/>
                      <a:pt x="54666" y="25824"/>
                      <a:pt x="13809" y="131901"/>
                    </a:cubicBezTo>
                    <a:cubicBezTo>
                      <a:pt x="-27048" y="237978"/>
                      <a:pt x="25830" y="357097"/>
                      <a:pt x="131907" y="397954"/>
                    </a:cubicBezTo>
                    <a:cubicBezTo>
                      <a:pt x="237984" y="438811"/>
                      <a:pt x="357096" y="385940"/>
                      <a:pt x="397953" y="279863"/>
                    </a:cubicBezTo>
                    <a:cubicBezTo>
                      <a:pt x="417090" y="230170"/>
                      <a:pt x="416227" y="174998"/>
                      <a:pt x="395549" y="125935"/>
                    </a:cubicBezTo>
                    <a:cubicBezTo>
                      <a:pt x="337897" y="115325"/>
                      <a:pt x="292273" y="71105"/>
                      <a:pt x="279862" y="13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0" name="Google Shape;160;p14"/>
          <p:cNvGrpSpPr/>
          <p:nvPr/>
        </p:nvGrpSpPr>
        <p:grpSpPr>
          <a:xfrm>
            <a:off x="6948029" y="100230"/>
            <a:ext cx="1742986" cy="411193"/>
            <a:chOff x="4846351" y="1300131"/>
            <a:chExt cx="3769524" cy="714197"/>
          </a:xfrm>
        </p:grpSpPr>
        <p:grpSp>
          <p:nvGrpSpPr>
            <p:cNvPr id="161" name="Google Shape;161;p14"/>
            <p:cNvGrpSpPr/>
            <p:nvPr/>
          </p:nvGrpSpPr>
          <p:grpSpPr>
            <a:xfrm rot="10800000">
              <a:off x="4846351" y="1300131"/>
              <a:ext cx="453116" cy="714197"/>
              <a:chOff x="1620532" y="2740711"/>
              <a:chExt cx="745257" cy="1174666"/>
            </a:xfrm>
          </p:grpSpPr>
          <p:sp>
            <p:nvSpPr>
              <p:cNvPr id="162" name="Google Shape;162;p14"/>
              <p:cNvSpPr/>
              <p:nvPr/>
            </p:nvSpPr>
            <p:spPr>
              <a:xfrm>
                <a:off x="1620532" y="2740711"/>
                <a:ext cx="745257" cy="1174666"/>
              </a:xfrm>
              <a:custGeom>
                <a:avLst/>
                <a:gdLst/>
                <a:ahLst/>
                <a:cxnLst/>
                <a:rect l="l" t="t" r="r" b="b"/>
                <a:pathLst>
                  <a:path w="745257" h="1174666" extrusionOk="0">
                    <a:moveTo>
                      <a:pt x="105526" y="385886"/>
                    </a:moveTo>
                    <a:cubicBezTo>
                      <a:pt x="105526" y="385886"/>
                      <a:pt x="389709" y="456640"/>
                      <a:pt x="547452" y="114511"/>
                    </a:cubicBezTo>
                    <a:cubicBezTo>
                      <a:pt x="625124" y="-53848"/>
                      <a:pt x="678481" y="-1313"/>
                      <a:pt x="704989" y="51359"/>
                    </a:cubicBezTo>
                    <a:cubicBezTo>
                      <a:pt x="763894" y="169032"/>
                      <a:pt x="825744" y="770550"/>
                      <a:pt x="360393" y="1174667"/>
                    </a:cubicBezTo>
                    <a:cubicBezTo>
                      <a:pt x="360257" y="1174598"/>
                      <a:pt x="-235850" y="1027952"/>
                      <a:pt x="105526"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4"/>
              <p:cNvSpPr/>
              <p:nvPr/>
            </p:nvSpPr>
            <p:spPr>
              <a:xfrm>
                <a:off x="1763362" y="3112760"/>
                <a:ext cx="446402" cy="667683"/>
              </a:xfrm>
              <a:custGeom>
                <a:avLst/>
                <a:gdLst/>
                <a:ahLst/>
                <a:cxnLst/>
                <a:rect l="l" t="t" r="r" b="b"/>
                <a:pathLst>
                  <a:path w="446402" h="667683" extrusionOk="0">
                    <a:moveTo>
                      <a:pt x="446403" y="526996"/>
                    </a:moveTo>
                    <a:cubicBezTo>
                      <a:pt x="278523" y="500214"/>
                      <a:pt x="48382" y="393843"/>
                      <a:pt x="145028" y="0"/>
                    </a:cubicBezTo>
                    <a:cubicBezTo>
                      <a:pt x="115342" y="10103"/>
                      <a:pt x="84506" y="16432"/>
                      <a:pt x="53245" y="18836"/>
                    </a:cubicBezTo>
                    <a:cubicBezTo>
                      <a:pt x="-14085" y="183222"/>
                      <a:pt x="-95456" y="533023"/>
                      <a:pt x="348456" y="667683"/>
                    </a:cubicBezTo>
                    <a:cubicBezTo>
                      <a:pt x="384785" y="623463"/>
                      <a:pt x="417539" y="576414"/>
                      <a:pt x="446403"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4"/>
              <p:cNvSpPr/>
              <p:nvPr/>
            </p:nvSpPr>
            <p:spPr>
              <a:xfrm>
                <a:off x="1980517" y="3061527"/>
                <a:ext cx="341579" cy="420075"/>
              </a:xfrm>
              <a:custGeom>
                <a:avLst/>
                <a:gdLst/>
                <a:ahLst/>
                <a:cxnLst/>
                <a:rect l="l" t="t" r="r" b="b"/>
                <a:pathLst>
                  <a:path w="341579" h="420075" extrusionOk="0">
                    <a:moveTo>
                      <a:pt x="26848" y="0"/>
                    </a:moveTo>
                    <a:cubicBezTo>
                      <a:pt x="18170" y="6301"/>
                      <a:pt x="9430" y="12103"/>
                      <a:pt x="614" y="17398"/>
                    </a:cubicBezTo>
                    <a:cubicBezTo>
                      <a:pt x="-5002" y="131783"/>
                      <a:pt x="22670" y="353020"/>
                      <a:pt x="305346" y="420076"/>
                    </a:cubicBezTo>
                    <a:cubicBezTo>
                      <a:pt x="319593" y="383294"/>
                      <a:pt x="331579" y="346719"/>
                      <a:pt x="341579" y="310485"/>
                    </a:cubicBezTo>
                    <a:cubicBezTo>
                      <a:pt x="258016" y="305280"/>
                      <a:pt x="119795" y="254114"/>
                      <a:pt x="26848"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4"/>
              <p:cNvSpPr/>
              <p:nvPr/>
            </p:nvSpPr>
            <p:spPr>
              <a:xfrm>
                <a:off x="2085517" y="2976457"/>
                <a:ext cx="278498" cy="208133"/>
              </a:xfrm>
              <a:custGeom>
                <a:avLst/>
                <a:gdLst/>
                <a:ahLst/>
                <a:cxnLst/>
                <a:rect l="l" t="t" r="r" b="b"/>
                <a:pathLst>
                  <a:path w="278498" h="208133" extrusionOk="0">
                    <a:moveTo>
                      <a:pt x="9521" y="0"/>
                    </a:moveTo>
                    <a:cubicBezTo>
                      <a:pt x="6370" y="4041"/>
                      <a:pt x="3219" y="7877"/>
                      <a:pt x="0" y="11713"/>
                    </a:cubicBezTo>
                    <a:cubicBezTo>
                      <a:pt x="34795" y="89522"/>
                      <a:pt x="117468" y="221785"/>
                      <a:pt x="272744" y="206990"/>
                    </a:cubicBezTo>
                    <a:cubicBezTo>
                      <a:pt x="275416" y="182812"/>
                      <a:pt x="277334" y="159044"/>
                      <a:pt x="278498" y="136441"/>
                    </a:cubicBezTo>
                    <a:cubicBezTo>
                      <a:pt x="201168" y="146578"/>
                      <a:pt x="103906" y="122947"/>
                      <a:pt x="9521"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4"/>
              <p:cNvSpPr/>
              <p:nvPr/>
            </p:nvSpPr>
            <p:spPr>
              <a:xfrm>
                <a:off x="1623727" y="2881337"/>
                <a:ext cx="606150" cy="548531"/>
              </a:xfrm>
              <a:custGeom>
                <a:avLst/>
                <a:gdLst/>
                <a:ahLst/>
                <a:cxnLst/>
                <a:rect l="l" t="t" r="r" b="b"/>
                <a:pathLst>
                  <a:path w="606150" h="548531" extrusionOk="0">
                    <a:moveTo>
                      <a:pt x="43768" y="373549"/>
                    </a:moveTo>
                    <a:cubicBezTo>
                      <a:pt x="21822" y="429769"/>
                      <a:pt x="7110" y="488551"/>
                      <a:pt x="0" y="548483"/>
                    </a:cubicBezTo>
                    <a:cubicBezTo>
                      <a:pt x="270142" y="552525"/>
                      <a:pt x="564668" y="299095"/>
                      <a:pt x="602340" y="72447"/>
                    </a:cubicBezTo>
                    <a:cubicBezTo>
                      <a:pt x="620217" y="-35089"/>
                      <a:pt x="570627" y="-3855"/>
                      <a:pt x="548161" y="44433"/>
                    </a:cubicBezTo>
                    <a:cubicBezTo>
                      <a:pt x="413980" y="333343"/>
                      <a:pt x="151099" y="356905"/>
                      <a:pt x="43768"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7" name="Google Shape;167;p14"/>
            <p:cNvGrpSpPr/>
            <p:nvPr/>
          </p:nvGrpSpPr>
          <p:grpSpPr>
            <a:xfrm rot="10800000">
              <a:off x="8162782" y="1300131"/>
              <a:ext cx="453093" cy="714197"/>
              <a:chOff x="188982" y="2740711"/>
              <a:chExt cx="745218" cy="1174666"/>
            </a:xfrm>
          </p:grpSpPr>
          <p:sp>
            <p:nvSpPr>
              <p:cNvPr id="168" name="Google Shape;168;p14"/>
              <p:cNvSpPr/>
              <p:nvPr/>
            </p:nvSpPr>
            <p:spPr>
              <a:xfrm>
                <a:off x="188982" y="2740711"/>
                <a:ext cx="745218" cy="1174666"/>
              </a:xfrm>
              <a:custGeom>
                <a:avLst/>
                <a:gdLst/>
                <a:ahLst/>
                <a:cxnLst/>
                <a:rect l="l" t="t" r="r" b="b"/>
                <a:pathLst>
                  <a:path w="745218" h="1174666" extrusionOk="0">
                    <a:moveTo>
                      <a:pt x="639800" y="385886"/>
                    </a:moveTo>
                    <a:cubicBezTo>
                      <a:pt x="639800" y="385886"/>
                      <a:pt x="355617" y="456640"/>
                      <a:pt x="197806" y="114511"/>
                    </a:cubicBezTo>
                    <a:cubicBezTo>
                      <a:pt x="120133" y="-53848"/>
                      <a:pt x="66844" y="-1313"/>
                      <a:pt x="40268" y="51359"/>
                    </a:cubicBezTo>
                    <a:cubicBezTo>
                      <a:pt x="-18637" y="169032"/>
                      <a:pt x="-80487" y="770550"/>
                      <a:pt x="384864" y="1174667"/>
                    </a:cubicBezTo>
                    <a:cubicBezTo>
                      <a:pt x="384864" y="1174598"/>
                      <a:pt x="980970" y="1027952"/>
                      <a:pt x="639800" y="385886"/>
                    </a:cubicBezTo>
                    <a:close/>
                  </a:path>
                </a:pathLst>
              </a:custGeom>
              <a:solidFill>
                <a:srgbClr val="F8F1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4"/>
              <p:cNvSpPr/>
              <p:nvPr/>
            </p:nvSpPr>
            <p:spPr>
              <a:xfrm>
                <a:off x="344800" y="3112760"/>
                <a:ext cx="446368" cy="667683"/>
              </a:xfrm>
              <a:custGeom>
                <a:avLst/>
                <a:gdLst/>
                <a:ahLst/>
                <a:cxnLst/>
                <a:rect l="l" t="t" r="r" b="b"/>
                <a:pathLst>
                  <a:path w="446368" h="667683" extrusionOk="0">
                    <a:moveTo>
                      <a:pt x="0" y="526996"/>
                    </a:moveTo>
                    <a:cubicBezTo>
                      <a:pt x="167948" y="500214"/>
                      <a:pt x="398021" y="393843"/>
                      <a:pt x="301375" y="0"/>
                    </a:cubicBezTo>
                    <a:cubicBezTo>
                      <a:pt x="331033" y="10110"/>
                      <a:pt x="361849" y="16439"/>
                      <a:pt x="393089" y="18836"/>
                    </a:cubicBezTo>
                    <a:cubicBezTo>
                      <a:pt x="460488" y="183222"/>
                      <a:pt x="541791" y="533023"/>
                      <a:pt x="97947" y="667683"/>
                    </a:cubicBezTo>
                    <a:cubicBezTo>
                      <a:pt x="61639" y="623443"/>
                      <a:pt x="28888" y="576401"/>
                      <a:pt x="0" y="526996"/>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4"/>
              <p:cNvSpPr/>
              <p:nvPr/>
            </p:nvSpPr>
            <p:spPr>
              <a:xfrm>
                <a:off x="232538" y="3061527"/>
                <a:ext cx="341567" cy="420075"/>
              </a:xfrm>
              <a:custGeom>
                <a:avLst/>
                <a:gdLst/>
                <a:ahLst/>
                <a:cxnLst/>
                <a:rect l="l" t="t" r="r" b="b"/>
                <a:pathLst>
                  <a:path w="341567" h="420075" extrusionOk="0">
                    <a:moveTo>
                      <a:pt x="314663" y="0"/>
                    </a:moveTo>
                    <a:cubicBezTo>
                      <a:pt x="323430" y="6301"/>
                      <a:pt x="332198" y="12103"/>
                      <a:pt x="340965" y="17398"/>
                    </a:cubicBezTo>
                    <a:cubicBezTo>
                      <a:pt x="346513" y="131783"/>
                      <a:pt x="318910" y="353020"/>
                      <a:pt x="36234" y="420076"/>
                    </a:cubicBezTo>
                    <a:cubicBezTo>
                      <a:pt x="21987" y="383294"/>
                      <a:pt x="10000" y="346719"/>
                      <a:pt x="0" y="310485"/>
                    </a:cubicBezTo>
                    <a:cubicBezTo>
                      <a:pt x="83495" y="305280"/>
                      <a:pt x="221785" y="254114"/>
                      <a:pt x="314663"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4"/>
              <p:cNvSpPr/>
              <p:nvPr/>
            </p:nvSpPr>
            <p:spPr>
              <a:xfrm>
                <a:off x="190551" y="2976457"/>
                <a:ext cx="278498" cy="208133"/>
              </a:xfrm>
              <a:custGeom>
                <a:avLst/>
                <a:gdLst/>
                <a:ahLst/>
                <a:cxnLst/>
                <a:rect l="l" t="t" r="r" b="b"/>
                <a:pathLst>
                  <a:path w="278498" h="208133" extrusionOk="0">
                    <a:moveTo>
                      <a:pt x="268977" y="0"/>
                    </a:moveTo>
                    <a:cubicBezTo>
                      <a:pt x="272128" y="4041"/>
                      <a:pt x="275347" y="7877"/>
                      <a:pt x="278498" y="11713"/>
                    </a:cubicBezTo>
                    <a:cubicBezTo>
                      <a:pt x="243703" y="89522"/>
                      <a:pt x="161099" y="221785"/>
                      <a:pt x="5754" y="206990"/>
                    </a:cubicBezTo>
                    <a:cubicBezTo>
                      <a:pt x="3082" y="182812"/>
                      <a:pt x="1233" y="159044"/>
                      <a:pt x="0" y="136441"/>
                    </a:cubicBezTo>
                    <a:cubicBezTo>
                      <a:pt x="77399" y="146578"/>
                      <a:pt x="174661" y="122947"/>
                      <a:pt x="268977" y="0"/>
                    </a:cubicBezTo>
                    <a:close/>
                  </a:path>
                </a:pathLst>
              </a:custGeom>
              <a:solidFill>
                <a:srgbClr val="F0E0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4"/>
              <p:cNvSpPr/>
              <p:nvPr/>
            </p:nvSpPr>
            <p:spPr>
              <a:xfrm>
                <a:off x="324756" y="2881337"/>
                <a:ext cx="606150" cy="548531"/>
              </a:xfrm>
              <a:custGeom>
                <a:avLst/>
                <a:gdLst/>
                <a:ahLst/>
                <a:cxnLst/>
                <a:rect l="l" t="t" r="r" b="b"/>
                <a:pathLst>
                  <a:path w="606150" h="548531" extrusionOk="0">
                    <a:moveTo>
                      <a:pt x="562383" y="373549"/>
                    </a:moveTo>
                    <a:cubicBezTo>
                      <a:pt x="584328" y="429769"/>
                      <a:pt x="599041" y="488551"/>
                      <a:pt x="606151" y="548483"/>
                    </a:cubicBezTo>
                    <a:cubicBezTo>
                      <a:pt x="336009" y="552525"/>
                      <a:pt x="41483" y="299095"/>
                      <a:pt x="3811" y="72447"/>
                    </a:cubicBezTo>
                    <a:cubicBezTo>
                      <a:pt x="-14066" y="-35089"/>
                      <a:pt x="35524" y="-3855"/>
                      <a:pt x="57921" y="44433"/>
                    </a:cubicBezTo>
                    <a:cubicBezTo>
                      <a:pt x="192170" y="333343"/>
                      <a:pt x="455052" y="356905"/>
                      <a:pt x="562383" y="373549"/>
                    </a:cubicBezTo>
                    <a:close/>
                  </a:path>
                </a:pathLst>
              </a:custGeom>
              <a:solidFill>
                <a:srgbClr val="FFFFFF">
                  <a:alpha val="54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 name="그룹 63">
            <a:extLst>
              <a:ext uri="{FF2B5EF4-FFF2-40B4-BE49-F238E27FC236}">
                <a16:creationId xmlns:a16="http://schemas.microsoft.com/office/drawing/2014/main" id="{F7B5E0AB-8B27-40C6-BCDD-19F5C18BE4CA}"/>
              </a:ext>
            </a:extLst>
          </p:cNvPr>
          <p:cNvGrpSpPr/>
          <p:nvPr/>
        </p:nvGrpSpPr>
        <p:grpSpPr>
          <a:xfrm>
            <a:off x="2526409" y="1220198"/>
            <a:ext cx="6202096" cy="3195116"/>
            <a:chOff x="919681" y="1378940"/>
            <a:chExt cx="1262628" cy="3366065"/>
          </a:xfrm>
        </p:grpSpPr>
        <p:sp>
          <p:nvSpPr>
            <p:cNvPr id="45" name="Rectangle 35">
              <a:extLst>
                <a:ext uri="{FF2B5EF4-FFF2-40B4-BE49-F238E27FC236}">
                  <a16:creationId xmlns:a16="http://schemas.microsoft.com/office/drawing/2014/main" id="{9B8E2671-BACE-4E75-90E9-7D83300D8431}"/>
                </a:ext>
              </a:extLst>
            </p:cNvPr>
            <p:cNvSpPr/>
            <p:nvPr/>
          </p:nvSpPr>
          <p:spPr>
            <a:xfrm rot="5400000">
              <a:off x="85561" y="2213060"/>
              <a:ext cx="1688375" cy="2013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p>
          </p:txBody>
        </p:sp>
        <p:sp>
          <p:nvSpPr>
            <p:cNvPr id="46" name="Rectangle 36">
              <a:extLst>
                <a:ext uri="{FF2B5EF4-FFF2-40B4-BE49-F238E27FC236}">
                  <a16:creationId xmlns:a16="http://schemas.microsoft.com/office/drawing/2014/main" id="{B037EF12-9996-4E65-8FF1-A83012C3BC34}"/>
                </a:ext>
              </a:extLst>
            </p:cNvPr>
            <p:cNvSpPr/>
            <p:nvPr/>
          </p:nvSpPr>
          <p:spPr>
            <a:xfrm rot="5400000">
              <a:off x="619588" y="4010627"/>
              <a:ext cx="1195039" cy="2147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p>
          </p:txBody>
        </p:sp>
        <p:sp>
          <p:nvSpPr>
            <p:cNvPr id="47" name="Rectangle 37">
              <a:extLst>
                <a:ext uri="{FF2B5EF4-FFF2-40B4-BE49-F238E27FC236}">
                  <a16:creationId xmlns:a16="http://schemas.microsoft.com/office/drawing/2014/main" id="{2C3E0AB6-C16A-4DCD-A913-0247DF9F2007}"/>
                </a:ext>
              </a:extLst>
            </p:cNvPr>
            <p:cNvSpPr/>
            <p:nvPr/>
          </p:nvSpPr>
          <p:spPr>
            <a:xfrm rot="5400000">
              <a:off x="1013316" y="2208760"/>
              <a:ext cx="1586848" cy="26197"/>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p>
          </p:txBody>
        </p:sp>
        <p:sp>
          <p:nvSpPr>
            <p:cNvPr id="50" name="Rectangle 40">
              <a:extLst>
                <a:ext uri="{FF2B5EF4-FFF2-40B4-BE49-F238E27FC236}">
                  <a16:creationId xmlns:a16="http://schemas.microsoft.com/office/drawing/2014/main" id="{5C299A42-D628-476D-96AF-C18FD2E0221A}"/>
                </a:ext>
              </a:extLst>
            </p:cNvPr>
            <p:cNvSpPr/>
            <p:nvPr/>
          </p:nvSpPr>
          <p:spPr>
            <a:xfrm rot="5400000">
              <a:off x="1443775" y="4006471"/>
              <a:ext cx="1456394" cy="2067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800"/>
            </a:p>
          </p:txBody>
        </p:sp>
      </p:grpSp>
      <p:sp>
        <p:nvSpPr>
          <p:cNvPr id="72" name="Rectangle 71"/>
          <p:cNvSpPr/>
          <p:nvPr/>
        </p:nvSpPr>
        <p:spPr>
          <a:xfrm>
            <a:off x="254714" y="1140058"/>
            <a:ext cx="2271695" cy="1892826"/>
          </a:xfrm>
          <a:prstGeom prst="rect">
            <a:avLst/>
          </a:prstGeom>
        </p:spPr>
        <p:txBody>
          <a:bodyPr wrap="square">
            <a:spAutoFit/>
          </a:bodyPr>
          <a:lstStyle/>
          <a:p>
            <a:pPr lvl="0"/>
            <a:r>
              <a:rPr lang="en-US" sz="1300" dirty="0">
                <a:solidFill>
                  <a:schemeClr val="bg1"/>
                </a:solidFill>
                <a:latin typeface="Quicksand Light" panose="020B0604020202020204" charset="0"/>
              </a:rPr>
              <a:t>The website must allow customers visiting the website to browse and search for products by using search terms or filtering the categories and attributes of the products. They can compare products.</a:t>
            </a:r>
          </a:p>
        </p:txBody>
      </p:sp>
      <p:sp>
        <p:nvSpPr>
          <p:cNvPr id="73" name="Rectangle 72"/>
          <p:cNvSpPr/>
          <p:nvPr/>
        </p:nvSpPr>
        <p:spPr>
          <a:xfrm>
            <a:off x="2235786" y="3201975"/>
            <a:ext cx="1698864" cy="1092607"/>
          </a:xfrm>
          <a:prstGeom prst="rect">
            <a:avLst/>
          </a:prstGeom>
        </p:spPr>
        <p:txBody>
          <a:bodyPr wrap="square">
            <a:spAutoFit/>
          </a:bodyPr>
          <a:lstStyle/>
          <a:p>
            <a:pPr lvl="0"/>
            <a:r>
              <a:rPr lang="en-US" sz="1300" dirty="0">
                <a:solidFill>
                  <a:schemeClr val="bg1"/>
                </a:solidFill>
                <a:latin typeface="Quicksand Light" panose="020B0604020202020204" charset="0"/>
              </a:rPr>
              <a:t>A customer can leave a review or inquiry about the product and review the product.</a:t>
            </a:r>
          </a:p>
        </p:txBody>
      </p:sp>
      <p:sp>
        <p:nvSpPr>
          <p:cNvPr id="74" name="Rectangle 73"/>
          <p:cNvSpPr/>
          <p:nvPr/>
        </p:nvSpPr>
        <p:spPr>
          <a:xfrm>
            <a:off x="4058629" y="1149248"/>
            <a:ext cx="2724346" cy="1892826"/>
          </a:xfrm>
          <a:prstGeom prst="rect">
            <a:avLst/>
          </a:prstGeom>
        </p:spPr>
        <p:txBody>
          <a:bodyPr wrap="square">
            <a:spAutoFit/>
          </a:bodyPr>
          <a:lstStyle/>
          <a:p>
            <a:pPr lvl="0"/>
            <a:r>
              <a:rPr lang="en-US" sz="1300" dirty="0">
                <a:solidFill>
                  <a:schemeClr val="bg1"/>
                </a:solidFill>
                <a:latin typeface="Quicksand Light" panose="020B0604020202020204" charset="0"/>
              </a:rPr>
              <a:t>The site must allow administrators (store owners and others appointed to the job) to view, update (when required) existing products, categories, product attributes, orders, and more. order has been placed, customer feedback on the product....</a:t>
            </a:r>
          </a:p>
        </p:txBody>
      </p:sp>
      <p:sp>
        <p:nvSpPr>
          <p:cNvPr id="75" name="Rectangle 74"/>
          <p:cNvSpPr/>
          <p:nvPr/>
        </p:nvSpPr>
        <p:spPr>
          <a:xfrm>
            <a:off x="6948029" y="3032884"/>
            <a:ext cx="1707674" cy="1384995"/>
          </a:xfrm>
          <a:prstGeom prst="rect">
            <a:avLst/>
          </a:prstGeom>
        </p:spPr>
        <p:txBody>
          <a:bodyPr wrap="square">
            <a:spAutoFit/>
          </a:bodyPr>
          <a:lstStyle/>
          <a:p>
            <a:r>
              <a:rPr lang="en-US" sz="1200" dirty="0" smtClean="0">
                <a:solidFill>
                  <a:schemeClr val="bg1"/>
                </a:solidFill>
                <a:latin typeface="Quicksand Light" panose="020B0604020202020204" charset="0"/>
              </a:rPr>
              <a:t>In </a:t>
            </a:r>
            <a:r>
              <a:rPr lang="en-US" sz="1200" dirty="0">
                <a:solidFill>
                  <a:schemeClr val="bg1"/>
                </a:solidFill>
                <a:latin typeface="Quicksand Light" panose="020B0604020202020204" charset="0"/>
              </a:rPr>
              <a:t>addition to managing products, categories, orders, and more, admins can also view reports on products, orders, and customers. </a:t>
            </a:r>
          </a:p>
        </p:txBody>
      </p:sp>
      <p:sp>
        <p:nvSpPr>
          <p:cNvPr id="2" name="Rectangle 1"/>
          <p:cNvSpPr/>
          <p:nvPr/>
        </p:nvSpPr>
        <p:spPr>
          <a:xfrm>
            <a:off x="712116" y="340718"/>
            <a:ext cx="3892412" cy="707886"/>
          </a:xfrm>
          <a:prstGeom prst="rect">
            <a:avLst/>
          </a:prstGeom>
        </p:spPr>
        <p:txBody>
          <a:bodyPr wrap="none">
            <a:spAutoFit/>
          </a:bodyPr>
          <a:lstStyle/>
          <a:p>
            <a:r>
              <a:rPr lang="en-US" sz="4000" dirty="0">
                <a:solidFill>
                  <a:srgbClr val="FFFF00"/>
                </a:solidFill>
                <a:latin typeface="Atma" panose="020B0604020202020204" charset="0"/>
                <a:cs typeface="Atma" panose="020B0604020202020204" charset="0"/>
              </a:rPr>
              <a:t>Customer's request</a:t>
            </a:r>
          </a:p>
        </p:txBody>
      </p:sp>
      <p:sp>
        <p:nvSpPr>
          <p:cNvPr id="5" name="Rectangle 4"/>
          <p:cNvSpPr/>
          <p:nvPr/>
        </p:nvSpPr>
        <p:spPr>
          <a:xfrm>
            <a:off x="4058629" y="4768979"/>
            <a:ext cx="942126" cy="307777"/>
          </a:xfrm>
          <a:prstGeom prst="rect">
            <a:avLst/>
          </a:prstGeom>
        </p:spPr>
        <p:txBody>
          <a:bodyPr wrap="square">
            <a:spAutoFit/>
          </a:bodyPr>
          <a:lstStyle/>
          <a:p>
            <a:pPr lvl="0" algn="ctr"/>
            <a:r>
              <a:rPr lang="en" b="1" dirty="0" smtClean="0">
                <a:solidFill>
                  <a:schemeClr val="bg1"/>
                </a:solidFill>
                <a:latin typeface="Atma" panose="020B0604020202020204" charset="0"/>
                <a:cs typeface="Atma" panose="020B0604020202020204" charset="0"/>
              </a:rPr>
              <a:t>4</a:t>
            </a:r>
            <a:endParaRPr lang="en" b="1" dirty="0">
              <a:solidFill>
                <a:schemeClr val="bg1"/>
              </a:solidFill>
              <a:latin typeface="Atma" panose="020B0604020202020204" charset="0"/>
              <a:cs typeface="Atma" panose="020B060402020202020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200" name="Google Shape;200;p16"/>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dirty="0"/>
          </a:p>
        </p:txBody>
      </p:sp>
      <p:sp>
        <p:nvSpPr>
          <p:cNvPr id="32" name="Google Shape;888;p38"/>
          <p:cNvSpPr txBox="1">
            <a:spLocks noGrp="1"/>
          </p:cNvSpPr>
          <p:nvPr>
            <p:ph type="title"/>
          </p:nvPr>
        </p:nvSpPr>
        <p:spPr>
          <a:xfrm>
            <a:off x="1106578" y="323714"/>
            <a:ext cx="6726600" cy="396900"/>
          </a:xfrm>
          <a:prstGeom prst="rect">
            <a:avLst/>
          </a:prstGeom>
        </p:spPr>
        <p:txBody>
          <a:bodyPr spcFirstLastPara="1" wrap="square" lIns="0" tIns="0" rIns="0" bIns="0" anchor="b" anchorCtr="0">
            <a:noAutofit/>
          </a:bodyPr>
          <a:lstStyle/>
          <a:p>
            <a:pPr lvl="0" algn="ctr"/>
            <a:r>
              <a:rPr lang="en" dirty="0" smtClean="0"/>
              <a:t>Roadmap </a:t>
            </a:r>
            <a:r>
              <a:rPr lang="en-US" dirty="0"/>
              <a:t>General Functions</a:t>
            </a:r>
            <a:endParaRPr dirty="0"/>
          </a:p>
        </p:txBody>
      </p:sp>
      <p:grpSp>
        <p:nvGrpSpPr>
          <p:cNvPr id="33" name="Google Shape;892;p38"/>
          <p:cNvGrpSpPr/>
          <p:nvPr/>
        </p:nvGrpSpPr>
        <p:grpSpPr>
          <a:xfrm>
            <a:off x="1786339" y="1567950"/>
            <a:ext cx="473400" cy="473400"/>
            <a:chOff x="1786339" y="1703401"/>
            <a:chExt cx="473400" cy="473400"/>
          </a:xfrm>
        </p:grpSpPr>
        <p:sp>
          <p:nvSpPr>
            <p:cNvPr id="34" name="Google Shape;893;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icksand"/>
                <a:ea typeface="Quicksand"/>
                <a:cs typeface="Quicksand"/>
                <a:sym typeface="Quicksand"/>
              </a:endParaRPr>
            </a:p>
          </p:txBody>
        </p:sp>
        <p:sp>
          <p:nvSpPr>
            <p:cNvPr id="35" name="Google Shape;894;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icksand"/>
                  <a:ea typeface="Quicksand"/>
                  <a:cs typeface="Quicksand"/>
                  <a:sym typeface="Quicksand"/>
                </a:rPr>
                <a:t>1</a:t>
              </a:r>
              <a:endParaRPr sz="600">
                <a:solidFill>
                  <a:schemeClr val="dk1"/>
                </a:solidFill>
                <a:latin typeface="Quicksand"/>
                <a:ea typeface="Quicksand"/>
                <a:cs typeface="Quicksand"/>
                <a:sym typeface="Quicksand"/>
              </a:endParaRPr>
            </a:p>
          </p:txBody>
        </p:sp>
      </p:grpSp>
      <p:grpSp>
        <p:nvGrpSpPr>
          <p:cNvPr id="36" name="Google Shape;895;p38"/>
          <p:cNvGrpSpPr/>
          <p:nvPr/>
        </p:nvGrpSpPr>
        <p:grpSpPr>
          <a:xfrm>
            <a:off x="3801938" y="1561398"/>
            <a:ext cx="473400" cy="473400"/>
            <a:chOff x="3814414" y="1703401"/>
            <a:chExt cx="473400" cy="473400"/>
          </a:xfrm>
        </p:grpSpPr>
        <p:sp>
          <p:nvSpPr>
            <p:cNvPr id="37" name="Google Shape;896;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icksand"/>
                <a:ea typeface="Quicksand"/>
                <a:cs typeface="Quicksand"/>
                <a:sym typeface="Quicksand"/>
              </a:endParaRPr>
            </a:p>
          </p:txBody>
        </p:sp>
        <p:sp>
          <p:nvSpPr>
            <p:cNvPr id="38" name="Google Shape;897;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icksand"/>
                  <a:ea typeface="Quicksand"/>
                  <a:cs typeface="Quicksand"/>
                  <a:sym typeface="Quicksand"/>
                </a:rPr>
                <a:t>3</a:t>
              </a:r>
              <a:endParaRPr sz="600">
                <a:solidFill>
                  <a:schemeClr val="dk1"/>
                </a:solidFill>
                <a:latin typeface="Quicksand"/>
                <a:ea typeface="Quicksand"/>
                <a:cs typeface="Quicksand"/>
                <a:sym typeface="Quicksand"/>
              </a:endParaRPr>
            </a:p>
          </p:txBody>
        </p:sp>
      </p:grpSp>
      <p:grpSp>
        <p:nvGrpSpPr>
          <p:cNvPr id="39" name="Google Shape;898;p38"/>
          <p:cNvGrpSpPr/>
          <p:nvPr/>
        </p:nvGrpSpPr>
        <p:grpSpPr>
          <a:xfrm>
            <a:off x="5839201" y="1561398"/>
            <a:ext cx="473400" cy="473400"/>
            <a:chOff x="5842489" y="1703401"/>
            <a:chExt cx="473400" cy="473400"/>
          </a:xfrm>
        </p:grpSpPr>
        <p:sp>
          <p:nvSpPr>
            <p:cNvPr id="40" name="Google Shape;899;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icksand"/>
                <a:ea typeface="Quicksand"/>
                <a:cs typeface="Quicksand"/>
                <a:sym typeface="Quicksand"/>
              </a:endParaRPr>
            </a:p>
          </p:txBody>
        </p:sp>
        <p:sp>
          <p:nvSpPr>
            <p:cNvPr id="41" name="Google Shape;900;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icksand"/>
                  <a:ea typeface="Quicksand"/>
                  <a:cs typeface="Quicksand"/>
                  <a:sym typeface="Quicksand"/>
                </a:rPr>
                <a:t>5</a:t>
              </a:r>
              <a:endParaRPr sz="600">
                <a:solidFill>
                  <a:schemeClr val="dk1"/>
                </a:solidFill>
                <a:latin typeface="Quicksand"/>
                <a:ea typeface="Quicksand"/>
                <a:cs typeface="Quicksand"/>
                <a:sym typeface="Quicksand"/>
              </a:endParaRPr>
            </a:p>
          </p:txBody>
        </p:sp>
      </p:grpSp>
      <p:grpSp>
        <p:nvGrpSpPr>
          <p:cNvPr id="42" name="Google Shape;901;p38"/>
          <p:cNvGrpSpPr/>
          <p:nvPr/>
        </p:nvGrpSpPr>
        <p:grpSpPr>
          <a:xfrm>
            <a:off x="6886500" y="3301980"/>
            <a:ext cx="473400" cy="473400"/>
            <a:chOff x="6880814" y="3576300"/>
            <a:chExt cx="473400" cy="473400"/>
          </a:xfrm>
          <a:solidFill>
            <a:schemeClr val="tx1">
              <a:lumMod val="50000"/>
              <a:lumOff val="50000"/>
            </a:schemeClr>
          </a:solidFill>
        </p:grpSpPr>
        <p:sp>
          <p:nvSpPr>
            <p:cNvPr id="43" name="Google Shape;902;p38"/>
            <p:cNvSpPr/>
            <p:nvPr/>
          </p:nvSpPr>
          <p:spPr>
            <a:xfrm rot="-2700000">
              <a:off x="6950142" y="3645628"/>
              <a:ext cx="334744" cy="334744"/>
            </a:xfrm>
            <a:prstGeom prst="teardrop">
              <a:avLst>
                <a:gd name="adj" fmla="val 10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icksand"/>
                <a:ea typeface="Quicksand"/>
                <a:cs typeface="Quicksand"/>
                <a:sym typeface="Quicksand"/>
              </a:endParaRPr>
            </a:p>
          </p:txBody>
        </p:sp>
        <p:sp>
          <p:nvSpPr>
            <p:cNvPr id="44" name="Google Shape;903;p38"/>
            <p:cNvSpPr/>
            <p:nvPr/>
          </p:nvSpPr>
          <p:spPr>
            <a:xfrm flipH="1">
              <a:off x="7050464" y="3752502"/>
              <a:ext cx="134100" cy="134100"/>
            </a:xfrm>
            <a:prstGeom prst="ellipse">
              <a:avLst/>
            </a:prstGeom>
            <a:solidFill>
              <a:schemeClr val="bg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Quicksand"/>
                  <a:ea typeface="Quicksand"/>
                  <a:cs typeface="Quicksand"/>
                  <a:sym typeface="Quicksand"/>
                </a:rPr>
                <a:t>6</a:t>
              </a:r>
              <a:endParaRPr sz="600" dirty="0">
                <a:solidFill>
                  <a:schemeClr val="dk1"/>
                </a:solidFill>
                <a:latin typeface="Quicksand"/>
                <a:ea typeface="Quicksand"/>
                <a:cs typeface="Quicksand"/>
                <a:sym typeface="Quicksand"/>
              </a:endParaRPr>
            </a:p>
          </p:txBody>
        </p:sp>
      </p:grpSp>
      <p:grpSp>
        <p:nvGrpSpPr>
          <p:cNvPr id="45" name="Google Shape;904;p38"/>
          <p:cNvGrpSpPr/>
          <p:nvPr/>
        </p:nvGrpSpPr>
        <p:grpSpPr>
          <a:xfrm>
            <a:off x="4852739" y="3301980"/>
            <a:ext cx="473400" cy="473400"/>
            <a:chOff x="4852739" y="3576300"/>
            <a:chExt cx="473400" cy="473400"/>
          </a:xfrm>
        </p:grpSpPr>
        <p:sp>
          <p:nvSpPr>
            <p:cNvPr id="46" name="Google Shape;905;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icksand"/>
                <a:ea typeface="Quicksand"/>
                <a:cs typeface="Quicksand"/>
                <a:sym typeface="Quicksand"/>
              </a:endParaRPr>
            </a:p>
          </p:txBody>
        </p:sp>
        <p:sp>
          <p:nvSpPr>
            <p:cNvPr id="47" name="Google Shape;906;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icksand"/>
                  <a:ea typeface="Quicksand"/>
                  <a:cs typeface="Quicksand"/>
                  <a:sym typeface="Quicksand"/>
                </a:rPr>
                <a:t>4</a:t>
              </a:r>
              <a:endParaRPr sz="600">
                <a:solidFill>
                  <a:schemeClr val="dk1"/>
                </a:solidFill>
                <a:latin typeface="Quicksand"/>
                <a:ea typeface="Quicksand"/>
                <a:cs typeface="Quicksand"/>
                <a:sym typeface="Quicksand"/>
              </a:endParaRPr>
            </a:p>
          </p:txBody>
        </p:sp>
      </p:grpSp>
      <p:grpSp>
        <p:nvGrpSpPr>
          <p:cNvPr id="48" name="Google Shape;907;p38"/>
          <p:cNvGrpSpPr/>
          <p:nvPr/>
        </p:nvGrpSpPr>
        <p:grpSpPr>
          <a:xfrm>
            <a:off x="2818978" y="3295428"/>
            <a:ext cx="473400" cy="473400"/>
            <a:chOff x="2824664" y="3576300"/>
            <a:chExt cx="473400" cy="473400"/>
          </a:xfrm>
        </p:grpSpPr>
        <p:sp>
          <p:nvSpPr>
            <p:cNvPr id="49" name="Google Shape;908;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icksand"/>
                <a:ea typeface="Quicksand"/>
                <a:cs typeface="Quicksand"/>
                <a:sym typeface="Quicksand"/>
              </a:endParaRPr>
            </a:p>
          </p:txBody>
        </p:sp>
        <p:sp>
          <p:nvSpPr>
            <p:cNvPr id="50" name="Google Shape;909;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icksand"/>
                  <a:ea typeface="Quicksand"/>
                  <a:cs typeface="Quicksand"/>
                  <a:sym typeface="Quicksand"/>
                </a:rPr>
                <a:t>2</a:t>
              </a:r>
              <a:endParaRPr sz="600">
                <a:solidFill>
                  <a:schemeClr val="dk1"/>
                </a:solidFill>
                <a:latin typeface="Quicksand"/>
                <a:ea typeface="Quicksand"/>
                <a:cs typeface="Quicksand"/>
                <a:sym typeface="Quicksand"/>
              </a:endParaRPr>
            </a:p>
          </p:txBody>
        </p:sp>
      </p:grpSp>
      <p:sp>
        <p:nvSpPr>
          <p:cNvPr id="51" name="Google Shape;910;p38"/>
          <p:cNvSpPr txBox="1"/>
          <p:nvPr/>
        </p:nvSpPr>
        <p:spPr>
          <a:xfrm>
            <a:off x="1379839" y="1061084"/>
            <a:ext cx="1286400" cy="533400"/>
          </a:xfrm>
          <a:prstGeom prst="rect">
            <a:avLst/>
          </a:prstGeom>
          <a:noFill/>
          <a:ln>
            <a:noFill/>
          </a:ln>
        </p:spPr>
        <p:txBody>
          <a:bodyPr spcFirstLastPara="1" wrap="square" lIns="0" tIns="0" rIns="0" bIns="0" anchor="b" anchorCtr="0">
            <a:noAutofit/>
          </a:bodyPr>
          <a:lstStyle/>
          <a:p>
            <a:pPr lvl="0" algn="ctr"/>
            <a:r>
              <a:rPr lang="en-US" sz="1200" dirty="0" smtClean="0">
                <a:solidFill>
                  <a:schemeClr val="bg1"/>
                </a:solidFill>
                <a:latin typeface="Quicksand"/>
                <a:ea typeface="Quicksand"/>
                <a:cs typeface="Quicksand"/>
                <a:sym typeface="Quicksand"/>
              </a:rPr>
              <a:t>Customer </a:t>
            </a:r>
            <a:r>
              <a:rPr lang="en-US" sz="1200" dirty="0">
                <a:solidFill>
                  <a:schemeClr val="bg1"/>
                </a:solidFill>
                <a:latin typeface="Quicksand"/>
                <a:ea typeface="Quicksand"/>
                <a:cs typeface="Quicksand"/>
                <a:sym typeface="Quicksand"/>
              </a:rPr>
              <a:t>can buy products</a:t>
            </a:r>
            <a:endParaRPr sz="1200" dirty="0">
              <a:solidFill>
                <a:schemeClr val="bg1"/>
              </a:solidFill>
              <a:latin typeface="Quicksand"/>
              <a:ea typeface="Quicksand"/>
              <a:cs typeface="Quicksand"/>
              <a:sym typeface="Quicksand"/>
            </a:endParaRPr>
          </a:p>
        </p:txBody>
      </p:sp>
      <p:sp>
        <p:nvSpPr>
          <p:cNvPr id="52" name="Google Shape;911;p38"/>
          <p:cNvSpPr txBox="1"/>
          <p:nvPr/>
        </p:nvSpPr>
        <p:spPr>
          <a:xfrm>
            <a:off x="3414377" y="1071057"/>
            <a:ext cx="1390400" cy="533400"/>
          </a:xfrm>
          <a:prstGeom prst="rect">
            <a:avLst/>
          </a:prstGeom>
          <a:noFill/>
          <a:ln>
            <a:noFill/>
          </a:ln>
        </p:spPr>
        <p:txBody>
          <a:bodyPr spcFirstLastPara="1" wrap="square" lIns="0" tIns="0" rIns="0" bIns="0" anchor="b" anchorCtr="0">
            <a:noAutofit/>
          </a:bodyPr>
          <a:lstStyle/>
          <a:p>
            <a:r>
              <a:rPr lang="vi-VN" sz="1200" dirty="0" smtClean="0">
                <a:solidFill>
                  <a:schemeClr val="bg1"/>
                </a:solidFill>
                <a:latin typeface="Quicksand" panose="020B0604020202020204" charset="0"/>
              </a:rPr>
              <a:t>Admin can manage </a:t>
            </a:r>
            <a:r>
              <a:rPr lang="en-US" sz="1200" dirty="0" smtClean="0">
                <a:solidFill>
                  <a:schemeClr val="bg1"/>
                </a:solidFill>
                <a:latin typeface="Quicksand" panose="020B0604020202020204" charset="0"/>
              </a:rPr>
              <a:t>categories, product categories</a:t>
            </a:r>
            <a:endParaRPr lang="en-US" sz="1200" dirty="0">
              <a:solidFill>
                <a:schemeClr val="bg1"/>
              </a:solidFill>
              <a:latin typeface="Quicksand" panose="020B0604020202020204" charset="0"/>
            </a:endParaRPr>
          </a:p>
        </p:txBody>
      </p:sp>
      <p:sp>
        <p:nvSpPr>
          <p:cNvPr id="53" name="Google Shape;912;p38"/>
          <p:cNvSpPr txBox="1"/>
          <p:nvPr/>
        </p:nvSpPr>
        <p:spPr>
          <a:xfrm>
            <a:off x="5510335" y="1070651"/>
            <a:ext cx="1545815" cy="533400"/>
          </a:xfrm>
          <a:prstGeom prst="rect">
            <a:avLst/>
          </a:prstGeom>
          <a:noFill/>
          <a:ln>
            <a:noFill/>
          </a:ln>
        </p:spPr>
        <p:txBody>
          <a:bodyPr spcFirstLastPara="1" wrap="square" lIns="0" tIns="0" rIns="0" bIns="0" anchor="b" anchorCtr="0">
            <a:noAutofit/>
          </a:bodyPr>
          <a:lstStyle/>
          <a:p>
            <a:r>
              <a:rPr lang="vi-VN" sz="1200" dirty="0">
                <a:solidFill>
                  <a:schemeClr val="bg1"/>
                </a:solidFill>
                <a:latin typeface="Quicksand" panose="020B0604020202020204" charset="0"/>
              </a:rPr>
              <a:t>Admin can manage </a:t>
            </a:r>
            <a:r>
              <a:rPr lang="en-US" sz="1200" dirty="0" smtClean="0">
                <a:solidFill>
                  <a:schemeClr val="bg1"/>
                </a:solidFill>
                <a:latin typeface="Quicksand" panose="020B0604020202020204" charset="0"/>
              </a:rPr>
              <a:t>order, customer, payment</a:t>
            </a:r>
            <a:endParaRPr lang="en-US" sz="1200" dirty="0">
              <a:solidFill>
                <a:schemeClr val="bg1"/>
              </a:solidFill>
              <a:latin typeface="Quicksand" panose="020B0604020202020204" charset="0"/>
            </a:endParaRPr>
          </a:p>
        </p:txBody>
      </p:sp>
      <p:sp>
        <p:nvSpPr>
          <p:cNvPr id="54" name="Google Shape;913;p38"/>
          <p:cNvSpPr txBox="1"/>
          <p:nvPr/>
        </p:nvSpPr>
        <p:spPr>
          <a:xfrm>
            <a:off x="2423177" y="3737037"/>
            <a:ext cx="1449908" cy="533400"/>
          </a:xfrm>
          <a:prstGeom prst="rect">
            <a:avLst/>
          </a:prstGeom>
          <a:noFill/>
          <a:ln>
            <a:noFill/>
          </a:ln>
        </p:spPr>
        <p:txBody>
          <a:bodyPr spcFirstLastPara="1" wrap="square" lIns="0" tIns="0" rIns="0" bIns="0" anchor="t" anchorCtr="0">
            <a:noAutofit/>
          </a:bodyPr>
          <a:lstStyle/>
          <a:p>
            <a:r>
              <a:rPr lang="vi-VN" sz="1200" dirty="0">
                <a:solidFill>
                  <a:schemeClr val="bg1"/>
                </a:solidFill>
                <a:latin typeface="Quicksand" panose="020B0604020202020204" charset="0"/>
              </a:rPr>
              <a:t>Admin can manage products</a:t>
            </a:r>
            <a:endParaRPr lang="en-US" sz="1200" dirty="0">
              <a:solidFill>
                <a:schemeClr val="bg1"/>
              </a:solidFill>
              <a:latin typeface="Quicksand" panose="020B0604020202020204" charset="0"/>
            </a:endParaRPr>
          </a:p>
        </p:txBody>
      </p:sp>
      <p:sp>
        <p:nvSpPr>
          <p:cNvPr id="55" name="Google Shape;914;p38"/>
          <p:cNvSpPr txBox="1"/>
          <p:nvPr/>
        </p:nvSpPr>
        <p:spPr>
          <a:xfrm>
            <a:off x="4469878" y="3749263"/>
            <a:ext cx="1423750" cy="533400"/>
          </a:xfrm>
          <a:prstGeom prst="rect">
            <a:avLst/>
          </a:prstGeom>
          <a:noFill/>
          <a:ln>
            <a:noFill/>
          </a:ln>
        </p:spPr>
        <p:txBody>
          <a:bodyPr spcFirstLastPara="1" wrap="square" lIns="0" tIns="0" rIns="0" bIns="0" anchor="t" anchorCtr="0">
            <a:noAutofit/>
          </a:bodyPr>
          <a:lstStyle/>
          <a:p>
            <a:r>
              <a:rPr lang="vi-VN" sz="1200" dirty="0">
                <a:solidFill>
                  <a:schemeClr val="bg1"/>
                </a:solidFill>
                <a:latin typeface="Quicksand" panose="020B0604020202020204" charset="0"/>
              </a:rPr>
              <a:t>Admin can manage </a:t>
            </a:r>
            <a:r>
              <a:rPr lang="en-US" sz="1200" dirty="0" smtClean="0">
                <a:solidFill>
                  <a:schemeClr val="bg1"/>
                </a:solidFill>
                <a:latin typeface="Quicksand" panose="020B0604020202020204" charset="0"/>
              </a:rPr>
              <a:t>slider homepage</a:t>
            </a:r>
            <a:endParaRPr lang="en-US" sz="1200" dirty="0">
              <a:solidFill>
                <a:schemeClr val="bg1"/>
              </a:solidFill>
              <a:latin typeface="Quicksand" panose="020B0604020202020204" charset="0"/>
            </a:endParaRPr>
          </a:p>
        </p:txBody>
      </p:sp>
      <p:sp>
        <p:nvSpPr>
          <p:cNvPr id="56" name="Google Shape;915;p38"/>
          <p:cNvSpPr txBox="1"/>
          <p:nvPr/>
        </p:nvSpPr>
        <p:spPr>
          <a:xfrm>
            <a:off x="6490421" y="3749263"/>
            <a:ext cx="1555240" cy="533400"/>
          </a:xfrm>
          <a:prstGeom prst="rect">
            <a:avLst/>
          </a:prstGeom>
          <a:noFill/>
          <a:ln>
            <a:noFill/>
          </a:ln>
        </p:spPr>
        <p:txBody>
          <a:bodyPr spcFirstLastPara="1" wrap="square" lIns="0" tIns="0" rIns="0" bIns="0" anchor="t" anchorCtr="0">
            <a:noAutofit/>
          </a:bodyPr>
          <a:lstStyle/>
          <a:p>
            <a:r>
              <a:rPr lang="vi-VN" sz="1200" dirty="0">
                <a:solidFill>
                  <a:schemeClr val="bg1"/>
                </a:solidFill>
                <a:latin typeface="Quicksand" panose="020B0604020202020204" charset="0"/>
              </a:rPr>
              <a:t>Admin can manage </a:t>
            </a:r>
            <a:r>
              <a:rPr lang="en-US" sz="1200" dirty="0" smtClean="0">
                <a:solidFill>
                  <a:schemeClr val="bg1"/>
                </a:solidFill>
                <a:latin typeface="Quicksand" panose="020B0604020202020204" charset="0"/>
              </a:rPr>
              <a:t>ADMIN ACCOUNT</a:t>
            </a:r>
            <a:endParaRPr lang="en-US" sz="1200" dirty="0">
              <a:solidFill>
                <a:schemeClr val="bg1"/>
              </a:solidFill>
              <a:latin typeface="Quicksand" panose="020B0604020202020204" charset="0"/>
            </a:endParaRPr>
          </a:p>
        </p:txBody>
      </p:sp>
      <p:sp>
        <p:nvSpPr>
          <p:cNvPr id="57" name="Google Shape;890;p38"/>
          <p:cNvSpPr/>
          <p:nvPr/>
        </p:nvSpPr>
        <p:spPr>
          <a:xfrm>
            <a:off x="-4361" y="215101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891;p38"/>
          <p:cNvSpPr/>
          <p:nvPr/>
        </p:nvSpPr>
        <p:spPr>
          <a:xfrm>
            <a:off x="-4361" y="2142971"/>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1258;p47"/>
          <p:cNvSpPr/>
          <p:nvPr/>
        </p:nvSpPr>
        <p:spPr>
          <a:xfrm>
            <a:off x="184877" y="2886075"/>
            <a:ext cx="422260" cy="391163"/>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0312 0.00926 L -0.00208 0.0463 L 0.08438 0.02778 L 0.1125 -0.06111 L 0.13229 -0.13703 L 0.1625 -0.15926 L 0.20625 -0.13703 L 0.22708 -0.01666 L 0.27083 0.04074 L 0.32188 0.00371 L 0.35208 -0.13888 L 0.38542 -0.15926 L 0.43958 -0.11296 L 0.45938 0.02408 L 0.49583 0.0426 L 0.54896 -0.00926 L 0.56563 -0.12037 L 0.6 -0.15555 L 0.64583 -0.14629 L 0.67188 -0.03148 L 0.71458 0.04445 L 0.76875 0.00371 L 0.78125 -0.09259 L 0.80521 -0.14074 L 0.85729 -0.1574 L 0.94688 -0.1537 L 0.94688 -0.1537 " pathEditMode="relative" ptsTypes="AAAAAAAAAAAAAAAAAAAAAAAAAAAA">
                                      <p:cBhvr>
                                        <p:cTn id="6" dur="2000" fill="hold"/>
                                        <p:tgtEl>
                                          <p:spTgt spid="8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0" scaled="0"/>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idx="4294967295"/>
          </p:nvPr>
        </p:nvSpPr>
        <p:spPr>
          <a:xfrm>
            <a:off x="607650" y="1240621"/>
            <a:ext cx="4626600" cy="2078100"/>
          </a:xfrm>
          <a:prstGeom prst="rect">
            <a:avLst/>
          </a:prstGeom>
        </p:spPr>
        <p:txBody>
          <a:bodyPr spcFirstLastPara="1" wrap="square" lIns="0" tIns="0" rIns="0" bIns="0" anchor="b" anchorCtr="0">
            <a:noAutofit/>
          </a:bodyPr>
          <a:lstStyle/>
          <a:p>
            <a:pPr lvl="0"/>
            <a:r>
              <a:rPr lang="en-US" sz="4500" dirty="0" smtClean="0"/>
              <a:t>Specific Job Details Of Each Member</a:t>
            </a:r>
            <a:endParaRPr sz="4500" dirty="0"/>
          </a:p>
        </p:txBody>
      </p:sp>
      <p:sp>
        <p:nvSpPr>
          <p:cNvPr id="230" name="Google Shape;230;p17"/>
          <p:cNvSpPr/>
          <p:nvPr/>
        </p:nvSpPr>
        <p:spPr>
          <a:xfrm>
            <a:off x="6716311" y="1310552"/>
            <a:ext cx="1912772" cy="1938238"/>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gradFill>
            <a:gsLst>
              <a:gs pos="0">
                <a:schemeClr val="accent5"/>
              </a:gs>
              <a:gs pos="100000">
                <a:srgbClr val="FF4D82"/>
              </a:gs>
            </a:gsLst>
            <a:lin ang="0" scaled="0"/>
          </a:gra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800">
              <a:latin typeface="Calibri"/>
              <a:ea typeface="Calibri"/>
              <a:cs typeface="Calibri"/>
              <a:sym typeface="Calibri"/>
            </a:endParaRPr>
          </a:p>
        </p:txBody>
      </p:sp>
      <p:sp>
        <p:nvSpPr>
          <p:cNvPr id="231" name="Google Shape;231;p17"/>
          <p:cNvSpPr/>
          <p:nvPr/>
        </p:nvSpPr>
        <p:spPr>
          <a:xfrm rot="19024648">
            <a:off x="994603" y="3584276"/>
            <a:ext cx="1118341" cy="108939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2" name="Google Shape;232;p17"/>
          <p:cNvSpPr/>
          <p:nvPr/>
        </p:nvSpPr>
        <p:spPr>
          <a:xfrm>
            <a:off x="6346359" y="1125325"/>
            <a:ext cx="489599" cy="475765"/>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chemeClr val="lt1"/>
              </a:gs>
            </a:gsLst>
            <a:lin ang="16200038" scaled="0"/>
          </a:gra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3" name="Google Shape;233;p17"/>
          <p:cNvSpPr/>
          <p:nvPr/>
        </p:nvSpPr>
        <p:spPr>
          <a:xfrm rot="2487309">
            <a:off x="6031480" y="3284146"/>
            <a:ext cx="348345" cy="3385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gradFill>
            <a:gsLst>
              <a:gs pos="0">
                <a:srgbClr val="F0E0C7"/>
              </a:gs>
              <a:gs pos="50000">
                <a:srgbClr val="F8F1E4"/>
              </a:gs>
              <a:gs pos="100000">
                <a:schemeClr val="lt1"/>
              </a:gs>
            </a:gsLst>
            <a:lin ang="16200038" scaled="0"/>
          </a:gradFill>
          <a:ln>
            <a:noFill/>
          </a:ln>
          <a:effectLst>
            <a:outerShdw blurRad="28575" dist="19050" dir="5400000" algn="bl" rotWithShape="0">
              <a:schemeClr val="dk1">
                <a:alpha val="3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34" name="Google Shape;234;p17"/>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00018 2.22222E-6 L 0.2368 -0.0821 C 0.34322 -0.11883 0.4684 -0.21883 0.46354 -0.26358 L 0.45295 -0.3605 " pathEditMode="relative" rAng="20940000" ptsTypes="AAAA">
                                      <p:cBhvr>
                                        <p:cTn id="6" dur="2000" fill="hold"/>
                                        <p:tgtEl>
                                          <p:spTgt spid="231"/>
                                        </p:tgtEl>
                                        <p:attrNameLst>
                                          <p:attrName>ppt_x</p:attrName>
                                          <p:attrName>ppt_y</p:attrName>
                                        </p:attrNameLst>
                                      </p:cBhvr>
                                      <p:rCtr x="22656" y="-18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3" name="Google Shape;243;p18"/>
          <p:cNvSpPr txBox="1">
            <a:spLocks noGrp="1"/>
          </p:cNvSpPr>
          <p:nvPr>
            <p:ph type="sldNum" idx="12"/>
          </p:nvPr>
        </p:nvSpPr>
        <p:spPr>
          <a:xfrm>
            <a:off x="4524876" y="4726314"/>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graphicFrame>
        <p:nvGraphicFramePr>
          <p:cNvPr id="9" name="Table 8"/>
          <p:cNvGraphicFramePr>
            <a:graphicFrameLocks noGrp="1"/>
          </p:cNvGraphicFramePr>
          <p:nvPr>
            <p:extLst>
              <p:ext uri="{D42A27DB-BD31-4B8C-83A1-F6EECF244321}">
                <p14:modId xmlns:p14="http://schemas.microsoft.com/office/powerpoint/2010/main" val="1852488032"/>
              </p:ext>
            </p:extLst>
          </p:nvPr>
        </p:nvGraphicFramePr>
        <p:xfrm>
          <a:off x="199829" y="139102"/>
          <a:ext cx="4445694" cy="1921682"/>
        </p:xfrm>
        <a:graphic>
          <a:graphicData uri="http://schemas.openxmlformats.org/drawingml/2006/table">
            <a:tbl>
              <a:tblPr firstRow="1" firstCol="1" bandRow="1">
                <a:tableStyleId>{EAE267FA-CA74-4515-AB39-F36422F084D3}</a:tableStyleId>
              </a:tblPr>
              <a:tblGrid>
                <a:gridCol w="310634">
                  <a:extLst>
                    <a:ext uri="{9D8B030D-6E8A-4147-A177-3AD203B41FA5}">
                      <a16:colId xmlns:a16="http://schemas.microsoft.com/office/drawing/2014/main" val="444631868"/>
                    </a:ext>
                  </a:extLst>
                </a:gridCol>
                <a:gridCol w="680162">
                  <a:extLst>
                    <a:ext uri="{9D8B030D-6E8A-4147-A177-3AD203B41FA5}">
                      <a16:colId xmlns:a16="http://schemas.microsoft.com/office/drawing/2014/main" val="3702200356"/>
                    </a:ext>
                  </a:extLst>
                </a:gridCol>
                <a:gridCol w="647700">
                  <a:extLst>
                    <a:ext uri="{9D8B030D-6E8A-4147-A177-3AD203B41FA5}">
                      <a16:colId xmlns:a16="http://schemas.microsoft.com/office/drawing/2014/main" val="3708407081"/>
                    </a:ext>
                  </a:extLst>
                </a:gridCol>
                <a:gridCol w="800100">
                  <a:extLst>
                    <a:ext uri="{9D8B030D-6E8A-4147-A177-3AD203B41FA5}">
                      <a16:colId xmlns:a16="http://schemas.microsoft.com/office/drawing/2014/main" val="545551304"/>
                    </a:ext>
                  </a:extLst>
                </a:gridCol>
                <a:gridCol w="711197">
                  <a:extLst>
                    <a:ext uri="{9D8B030D-6E8A-4147-A177-3AD203B41FA5}">
                      <a16:colId xmlns:a16="http://schemas.microsoft.com/office/drawing/2014/main" val="4114397311"/>
                    </a:ext>
                  </a:extLst>
                </a:gridCol>
                <a:gridCol w="438150">
                  <a:extLst>
                    <a:ext uri="{9D8B030D-6E8A-4147-A177-3AD203B41FA5}">
                      <a16:colId xmlns:a16="http://schemas.microsoft.com/office/drawing/2014/main" val="402186111"/>
                    </a:ext>
                  </a:extLst>
                </a:gridCol>
                <a:gridCol w="390525">
                  <a:extLst>
                    <a:ext uri="{9D8B030D-6E8A-4147-A177-3AD203B41FA5}">
                      <a16:colId xmlns:a16="http://schemas.microsoft.com/office/drawing/2014/main" val="1779160835"/>
                    </a:ext>
                  </a:extLst>
                </a:gridCol>
                <a:gridCol w="314325">
                  <a:extLst>
                    <a:ext uri="{9D8B030D-6E8A-4147-A177-3AD203B41FA5}">
                      <a16:colId xmlns:a16="http://schemas.microsoft.com/office/drawing/2014/main" val="2625265891"/>
                    </a:ext>
                  </a:extLst>
                </a:gridCol>
                <a:gridCol w="152901">
                  <a:extLst>
                    <a:ext uri="{9D8B030D-6E8A-4147-A177-3AD203B41FA5}">
                      <a16:colId xmlns:a16="http://schemas.microsoft.com/office/drawing/2014/main" val="288198665"/>
                    </a:ext>
                  </a:extLst>
                </a:gridCol>
              </a:tblGrid>
              <a:tr h="207217">
                <a:tc rowSpan="7">
                  <a:txBody>
                    <a:bodyPr/>
                    <a:lstStyle/>
                    <a:p>
                      <a:pPr marL="0" marR="0" algn="ctr">
                        <a:spcBef>
                          <a:spcPts val="0"/>
                        </a:spcBef>
                        <a:spcAft>
                          <a:spcPts val="0"/>
                        </a:spcAft>
                      </a:pPr>
                      <a:r>
                        <a:rPr lang="en-US" sz="700" dirty="0">
                          <a:solidFill>
                            <a:schemeClr val="bg1"/>
                          </a:solidFill>
                          <a:effectLst/>
                        </a:rPr>
                        <a:t>1</a:t>
                      </a:r>
                      <a:endParaRPr lang="en-US" sz="800" dirty="0">
                        <a:solidFill>
                          <a:schemeClr val="bg1"/>
                        </a:solidFill>
                        <a:effectLst/>
                      </a:endParaRPr>
                    </a:p>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rowSpan="7">
                  <a:txBody>
                    <a:bodyPr/>
                    <a:lstStyle/>
                    <a:p>
                      <a:pPr marL="0" marR="0" algn="ctr">
                        <a:spcBef>
                          <a:spcPts val="0"/>
                        </a:spcBef>
                        <a:spcAft>
                          <a:spcPts val="0"/>
                        </a:spcAft>
                      </a:pPr>
                      <a:r>
                        <a:rPr lang="en-US" sz="80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Dinh</a:t>
                      </a:r>
                      <a:r>
                        <a:rPr lang="en-US" sz="800" baseline="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Ngoc Minh Hieu</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rowSpan="2">
                  <a:txBody>
                    <a:bodyPr/>
                    <a:lstStyle/>
                    <a:p>
                      <a:pPr marL="0" marR="0" algn="ctr">
                        <a:spcBef>
                          <a:spcPts val="0"/>
                        </a:spcBef>
                        <a:spcAft>
                          <a:spcPts val="0"/>
                        </a:spcAft>
                      </a:pPr>
                      <a:r>
                        <a:rPr lang="en-US" sz="700" dirty="0">
                          <a:solidFill>
                            <a:schemeClr val="bg1"/>
                          </a:solidFill>
                          <a:effectLst/>
                        </a:rPr>
                        <a:t>Admin</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View Product</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rowSpan="5">
                  <a:txBody>
                    <a:bodyPr/>
                    <a:lstStyle/>
                    <a:p>
                      <a:pPr marL="0" marR="0" algn="ctr">
                        <a:spcBef>
                          <a:spcPts val="0"/>
                        </a:spcBef>
                        <a:spcAft>
                          <a:spcPts val="0"/>
                        </a:spcAft>
                      </a:pPr>
                      <a:r>
                        <a:rPr lang="en-US" sz="700" dirty="0">
                          <a:solidFill>
                            <a:schemeClr val="bg1"/>
                          </a:solidFill>
                          <a:effectLst/>
                        </a:rPr>
                        <a:t>PRODUCT</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10/5/2021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10/25/2021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algn="l"/>
                      <a:endParaRPr lang="en-US" sz="800" dirty="0">
                        <a:solidFill>
                          <a:schemeClr val="bg1"/>
                        </a:solidFill>
                        <a:effectLst/>
                        <a:latin typeface="Calibri" panose="020F0502020204030204" pitchFamily="34" charset="0"/>
                        <a:cs typeface="Times New Roman" panose="02020603050405020304" pitchFamily="18" charset="0"/>
                      </a:endParaRPr>
                    </a:p>
                  </a:txBody>
                  <a:tcPr marL="48882" marR="48882" marT="0" marB="0" anchor="ctr">
                    <a:solidFill>
                      <a:schemeClr val="tx1"/>
                    </a:solidFill>
                  </a:tcPr>
                </a:tc>
                <a:extLst>
                  <a:ext uri="{0D108BD9-81ED-4DB2-BD59-A6C34878D82A}">
                    <a16:rowId xmlns:a16="http://schemas.microsoft.com/office/drawing/2014/main" val="741611563"/>
                  </a:ext>
                </a:extLst>
              </a:tr>
              <a:tr h="207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Insert/Edit/Delete Product</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10/5/2021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10/25/2021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 </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extLst>
                  <a:ext uri="{0D108BD9-81ED-4DB2-BD59-A6C34878D82A}">
                    <a16:rowId xmlns:a16="http://schemas.microsoft.com/office/drawing/2014/main" val="2755899200"/>
                  </a:ext>
                </a:extLst>
              </a:tr>
              <a:tr h="207217">
                <a:tc vMerge="1">
                  <a:txBody>
                    <a:bodyPr/>
                    <a:lstStyle/>
                    <a:p>
                      <a:endParaRPr lang="en-US"/>
                    </a:p>
                  </a:txBody>
                  <a:tcPr/>
                </a:tc>
                <a:tc vMerge="1">
                  <a:txBody>
                    <a:bodyPr/>
                    <a:lstStyle/>
                    <a:p>
                      <a:endParaRPr lang="en-US"/>
                    </a:p>
                  </a:txBody>
                  <a:tcPr/>
                </a:tc>
                <a:tc rowSpan="3">
                  <a:txBody>
                    <a:bodyPr/>
                    <a:lstStyle/>
                    <a:p>
                      <a:pPr marL="0" marR="0" algn="ctr">
                        <a:spcBef>
                          <a:spcPts val="0"/>
                        </a:spcBef>
                        <a:spcAft>
                          <a:spcPts val="0"/>
                        </a:spcAft>
                      </a:pPr>
                      <a:r>
                        <a:rPr lang="en-US" sz="700">
                          <a:solidFill>
                            <a:schemeClr val="bg1"/>
                          </a:solidFill>
                          <a:effectLst/>
                        </a:rPr>
                        <a:t>Customer</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View Product</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10/5/2021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10/25/2021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dirty="0">
                          <a:solidFill>
                            <a:schemeClr val="bg1"/>
                          </a:solidFill>
                          <a:effectLst/>
                        </a:rPr>
                        <a:t>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algn="l"/>
                      <a:endParaRPr lang="en-US" sz="800">
                        <a:solidFill>
                          <a:schemeClr val="bg1"/>
                        </a:solidFill>
                        <a:effectLst/>
                        <a:latin typeface="Calibri" panose="020F0502020204030204" pitchFamily="34" charset="0"/>
                        <a:cs typeface="Times New Roman" panose="02020603050405020304" pitchFamily="18" charset="0"/>
                      </a:endParaRPr>
                    </a:p>
                  </a:txBody>
                  <a:tcPr marL="48882" marR="48882" marT="0" marB="0" anchor="ctr">
                    <a:solidFill>
                      <a:schemeClr val="tx1"/>
                    </a:solidFill>
                  </a:tcPr>
                </a:tc>
                <a:extLst>
                  <a:ext uri="{0D108BD9-81ED-4DB2-BD59-A6C34878D82A}">
                    <a16:rowId xmlns:a16="http://schemas.microsoft.com/office/drawing/2014/main" val="3810147211"/>
                  </a:ext>
                </a:extLst>
              </a:tr>
              <a:tr h="207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dirty="0">
                          <a:solidFill>
                            <a:schemeClr val="bg1"/>
                          </a:solidFill>
                          <a:effectLst/>
                        </a:rPr>
                        <a:t>View Detail Product</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10/5/2021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10/25/2021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algn="l"/>
                      <a:endParaRPr lang="en-US" sz="800">
                        <a:solidFill>
                          <a:schemeClr val="bg1"/>
                        </a:solidFill>
                        <a:effectLst/>
                        <a:latin typeface="Calibri" panose="020F0502020204030204" pitchFamily="34" charset="0"/>
                        <a:cs typeface="Times New Roman" panose="02020603050405020304" pitchFamily="18" charset="0"/>
                      </a:endParaRPr>
                    </a:p>
                  </a:txBody>
                  <a:tcPr marL="48882" marR="48882" marT="0" marB="0" anchor="ctr">
                    <a:solidFill>
                      <a:schemeClr val="tx1"/>
                    </a:solidFill>
                  </a:tcPr>
                </a:tc>
                <a:extLst>
                  <a:ext uri="{0D108BD9-81ED-4DB2-BD59-A6C34878D82A}">
                    <a16:rowId xmlns:a16="http://schemas.microsoft.com/office/drawing/2014/main" val="3015170929"/>
                  </a:ext>
                </a:extLst>
              </a:tr>
              <a:tr h="2072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Add Proudct</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vMerge="1">
                  <a:txBody>
                    <a:bodyPr/>
                    <a:lstStyle/>
                    <a:p>
                      <a:endParaRPr lang="en-US"/>
                    </a:p>
                  </a:txBody>
                  <a:tcPr/>
                </a:tc>
                <a:tc>
                  <a:txBody>
                    <a:bodyPr/>
                    <a:lstStyle/>
                    <a:p>
                      <a:pPr marL="0" marR="0" algn="ctr">
                        <a:spcBef>
                          <a:spcPts val="0"/>
                        </a:spcBef>
                        <a:spcAft>
                          <a:spcPts val="0"/>
                        </a:spcAft>
                      </a:pPr>
                      <a:r>
                        <a:rPr lang="en-US" sz="700" dirty="0">
                          <a:solidFill>
                            <a:schemeClr val="bg1"/>
                          </a:solidFill>
                          <a:effectLst/>
                        </a:rPr>
                        <a:t>10/5/2021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dirty="0" smtClean="0">
                          <a:solidFill>
                            <a:schemeClr val="bg1"/>
                          </a:solidFill>
                          <a:effectLst/>
                        </a:rPr>
                        <a:t>10/5/2021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dirty="0">
                          <a:solidFill>
                            <a:schemeClr val="bg1"/>
                          </a:solidFill>
                          <a:effectLst/>
                        </a:rPr>
                        <a:t>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algn="l"/>
                      <a:endParaRPr lang="en-US" sz="800">
                        <a:solidFill>
                          <a:schemeClr val="bg1"/>
                        </a:solidFill>
                        <a:effectLst/>
                        <a:latin typeface="Calibri" panose="020F0502020204030204" pitchFamily="34" charset="0"/>
                        <a:cs typeface="Times New Roman" panose="02020603050405020304" pitchFamily="18" charset="0"/>
                      </a:endParaRPr>
                    </a:p>
                  </a:txBody>
                  <a:tcPr marL="48882" marR="48882" marT="0" marB="0" anchor="ctr">
                    <a:solidFill>
                      <a:schemeClr val="tx1"/>
                    </a:solidFill>
                  </a:tcPr>
                </a:tc>
                <a:extLst>
                  <a:ext uri="{0D108BD9-81ED-4DB2-BD59-A6C34878D82A}">
                    <a16:rowId xmlns:a16="http://schemas.microsoft.com/office/drawing/2014/main" val="3895717981"/>
                  </a:ext>
                </a:extLst>
              </a:tr>
              <a:tr h="402646">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Admin</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dirty="0" smtClean="0">
                          <a:solidFill>
                            <a:schemeClr val="bg1"/>
                          </a:solidFill>
                          <a:effectLst/>
                        </a:rPr>
                        <a:t>Insert/Edit/Delete Product Categories</a:t>
                      </a:r>
                      <a:endParaRPr lang="en-US" sz="70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rowSpan="2">
                  <a:txBody>
                    <a:bodyPr/>
                    <a:lstStyle/>
                    <a:p>
                      <a:pPr marL="0" marR="0" algn="ctr">
                        <a:spcBef>
                          <a:spcPts val="0"/>
                        </a:spcBef>
                        <a:spcAft>
                          <a:spcPts val="0"/>
                        </a:spcAft>
                      </a:pPr>
                      <a:endParaRPr lang="en-US" sz="700" dirty="0" smtClean="0">
                        <a:solidFill>
                          <a:schemeClr val="bg1"/>
                        </a:solidFill>
                        <a:effectLst/>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smtClean="0">
                          <a:solidFill>
                            <a:schemeClr val="bg1"/>
                          </a:solidFill>
                          <a:effectLst/>
                        </a:rPr>
                        <a:t>CATEGORIES</a:t>
                      </a:r>
                      <a:endParaRPr lang="en-US" sz="70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smtClean="0">
                          <a:solidFill>
                            <a:schemeClr val="bg1"/>
                          </a:solidFill>
                          <a:effectLst/>
                        </a:rPr>
                        <a:t>10/5/2021</a:t>
                      </a:r>
                      <a:endParaRPr lang="en-US" sz="70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dirty="0" smtClean="0">
                          <a:solidFill>
                            <a:schemeClr val="bg1"/>
                          </a:solidFill>
                          <a:effectLst/>
                        </a:rPr>
                        <a:t>10/5/2021</a:t>
                      </a:r>
                      <a:endParaRPr lang="en-US"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solidFill>
                            <a:schemeClr val="bg1"/>
                          </a:solidFill>
                          <a:effectLst/>
                        </a:rPr>
                        <a:t>21</a:t>
                      </a:r>
                      <a:endParaRPr lang="en-US" sz="90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algn="l"/>
                      <a:endParaRPr lang="en-US" sz="800" dirty="0">
                        <a:solidFill>
                          <a:schemeClr val="bg1"/>
                        </a:solidFill>
                        <a:effectLst/>
                        <a:latin typeface="Calibri" panose="020F0502020204030204" pitchFamily="34" charset="0"/>
                        <a:cs typeface="Times New Roman" panose="02020603050405020304" pitchFamily="18" charset="0"/>
                      </a:endParaRPr>
                    </a:p>
                  </a:txBody>
                  <a:tcPr marL="48882" marR="48882" marT="0" marB="0" anchor="ctr">
                    <a:solidFill>
                      <a:schemeClr val="tx1"/>
                    </a:solidFill>
                  </a:tcPr>
                </a:tc>
                <a:extLst>
                  <a:ext uri="{0D108BD9-81ED-4DB2-BD59-A6C34878D82A}">
                    <a16:rowId xmlns:a16="http://schemas.microsoft.com/office/drawing/2014/main" val="3166199344"/>
                  </a:ext>
                </a:extLst>
              </a:tr>
              <a:tr h="41292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Customer</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dirty="0" smtClean="0">
                          <a:solidFill>
                            <a:schemeClr val="bg1"/>
                          </a:solidFill>
                          <a:effectLst/>
                        </a:rPr>
                        <a:t>View Categories</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10/5/2021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10/25/2021</a:t>
                      </a:r>
                      <a:endParaRPr lang="en-US" sz="800">
                        <a:solidFill>
                          <a:schemeClr val="bg1"/>
                        </a:solidFill>
                        <a:effectLst/>
                      </a:endParaRPr>
                    </a:p>
                    <a:p>
                      <a:pPr marL="0" marR="0" algn="ctr">
                        <a:spcBef>
                          <a:spcPts val="0"/>
                        </a:spcBef>
                        <a:spcAft>
                          <a:spcPts val="0"/>
                        </a:spcAft>
                      </a:pPr>
                      <a:r>
                        <a:rPr lang="en-US" sz="700">
                          <a:solidFill>
                            <a:schemeClr val="bg1"/>
                          </a:solidFill>
                          <a:effectLst/>
                        </a:rPr>
                        <a:t> </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a:solidFill>
                            <a:schemeClr val="bg1"/>
                          </a:solidFill>
                          <a:effectLst/>
                        </a:rPr>
                        <a:t>21</a:t>
                      </a:r>
                      <a:endParaRPr lang="en-US" sz="800">
                        <a:solidFill>
                          <a:schemeClr val="bg1"/>
                        </a:solidFill>
                        <a:effectLst/>
                      </a:endParaRPr>
                    </a:p>
                    <a:p>
                      <a:pPr marL="0" marR="0" algn="ctr">
                        <a:spcBef>
                          <a:spcPts val="0"/>
                        </a:spcBef>
                        <a:spcAft>
                          <a:spcPts val="0"/>
                        </a:spcAft>
                      </a:pPr>
                      <a:r>
                        <a:rPr lang="en-US" sz="700">
                          <a:solidFill>
                            <a:schemeClr val="bg1"/>
                          </a:solidFill>
                          <a:effectLst/>
                        </a:rPr>
                        <a:t> </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tc>
                  <a:txBody>
                    <a:bodyPr/>
                    <a:lstStyle/>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tx1"/>
                    </a:solidFill>
                  </a:tcPr>
                </a:tc>
                <a:extLst>
                  <a:ext uri="{0D108BD9-81ED-4DB2-BD59-A6C34878D82A}">
                    <a16:rowId xmlns:a16="http://schemas.microsoft.com/office/drawing/2014/main" val="904328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37822927"/>
              </p:ext>
            </p:extLst>
          </p:nvPr>
        </p:nvGraphicFramePr>
        <p:xfrm>
          <a:off x="214899" y="2306324"/>
          <a:ext cx="4462222" cy="2209800"/>
        </p:xfrm>
        <a:graphic>
          <a:graphicData uri="http://schemas.openxmlformats.org/drawingml/2006/table">
            <a:tbl>
              <a:tblPr firstRow="1" firstCol="1" bandRow="1">
                <a:tableStyleId>{EAE267FA-CA74-4515-AB39-F36422F084D3}</a:tableStyleId>
              </a:tblPr>
              <a:tblGrid>
                <a:gridCol w="286159">
                  <a:extLst>
                    <a:ext uri="{9D8B030D-6E8A-4147-A177-3AD203B41FA5}">
                      <a16:colId xmlns:a16="http://schemas.microsoft.com/office/drawing/2014/main" val="2182290039"/>
                    </a:ext>
                  </a:extLst>
                </a:gridCol>
                <a:gridCol w="744321">
                  <a:extLst>
                    <a:ext uri="{9D8B030D-6E8A-4147-A177-3AD203B41FA5}">
                      <a16:colId xmlns:a16="http://schemas.microsoft.com/office/drawing/2014/main" val="2225901205"/>
                    </a:ext>
                  </a:extLst>
                </a:gridCol>
                <a:gridCol w="716972">
                  <a:extLst>
                    <a:ext uri="{9D8B030D-6E8A-4147-A177-3AD203B41FA5}">
                      <a16:colId xmlns:a16="http://schemas.microsoft.com/office/drawing/2014/main" val="2863542600"/>
                    </a:ext>
                  </a:extLst>
                </a:gridCol>
                <a:gridCol w="696191">
                  <a:extLst>
                    <a:ext uri="{9D8B030D-6E8A-4147-A177-3AD203B41FA5}">
                      <a16:colId xmlns:a16="http://schemas.microsoft.com/office/drawing/2014/main" val="1922903237"/>
                    </a:ext>
                  </a:extLst>
                </a:gridCol>
                <a:gridCol w="716973">
                  <a:extLst>
                    <a:ext uri="{9D8B030D-6E8A-4147-A177-3AD203B41FA5}">
                      <a16:colId xmlns:a16="http://schemas.microsoft.com/office/drawing/2014/main" val="4292371781"/>
                    </a:ext>
                  </a:extLst>
                </a:gridCol>
                <a:gridCol w="501474">
                  <a:extLst>
                    <a:ext uri="{9D8B030D-6E8A-4147-A177-3AD203B41FA5}">
                      <a16:colId xmlns:a16="http://schemas.microsoft.com/office/drawing/2014/main" val="3913500178"/>
                    </a:ext>
                  </a:extLst>
                </a:gridCol>
                <a:gridCol w="357809">
                  <a:extLst>
                    <a:ext uri="{9D8B030D-6E8A-4147-A177-3AD203B41FA5}">
                      <a16:colId xmlns:a16="http://schemas.microsoft.com/office/drawing/2014/main" val="3681431513"/>
                    </a:ext>
                  </a:extLst>
                </a:gridCol>
                <a:gridCol w="308113">
                  <a:extLst>
                    <a:ext uri="{9D8B030D-6E8A-4147-A177-3AD203B41FA5}">
                      <a16:colId xmlns:a16="http://schemas.microsoft.com/office/drawing/2014/main" val="3288336561"/>
                    </a:ext>
                  </a:extLst>
                </a:gridCol>
                <a:gridCol w="134210">
                  <a:extLst>
                    <a:ext uri="{9D8B030D-6E8A-4147-A177-3AD203B41FA5}">
                      <a16:colId xmlns:a16="http://schemas.microsoft.com/office/drawing/2014/main" val="2487198273"/>
                    </a:ext>
                  </a:extLst>
                </a:gridCol>
              </a:tblGrid>
              <a:tr h="257191">
                <a:tc rowSpan="7">
                  <a:txBody>
                    <a:bodyPr/>
                    <a:lstStyle/>
                    <a:p>
                      <a:pPr marL="0" marR="0" algn="ctr">
                        <a:spcBef>
                          <a:spcPts val="0"/>
                        </a:spcBef>
                        <a:spcAft>
                          <a:spcPts val="0"/>
                        </a:spcAft>
                      </a:pPr>
                      <a:r>
                        <a:rPr lang="en-US" sz="700" dirty="0">
                          <a:solidFill>
                            <a:schemeClr val="bg1"/>
                          </a:solidFill>
                          <a:effectLst/>
                          <a:latin typeface="Arial"/>
                          <a:ea typeface="Times New Roman" panose="02020603050405020304" pitchFamily="18" charset="0"/>
                          <a:cs typeface="Arial"/>
                        </a:rPr>
                        <a:t>2</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rowSpan="7">
                  <a:txBody>
                    <a:bodyPr/>
                    <a:lstStyle/>
                    <a:p>
                      <a:pPr marL="0" marR="0" algn="ctr">
                        <a:spcBef>
                          <a:spcPts val="0"/>
                        </a:spcBef>
                        <a:spcAft>
                          <a:spcPts val="0"/>
                        </a:spcAft>
                      </a:pPr>
                      <a:r>
                        <a:rPr lang="en-US" sz="700" dirty="0" smtClean="0">
                          <a:solidFill>
                            <a:schemeClr val="bg1"/>
                          </a:solidFill>
                          <a:effectLst/>
                        </a:rPr>
                        <a:t>Nguyen Tran</a:t>
                      </a:r>
                      <a:r>
                        <a:rPr lang="en-US" sz="700" baseline="0" dirty="0" smtClean="0">
                          <a:solidFill>
                            <a:schemeClr val="bg1"/>
                          </a:solidFill>
                          <a:effectLst/>
                        </a:rPr>
                        <a:t> Hoang Phuc</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Admin</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View/Delete Customer</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rowSpan="4">
                  <a:txBody>
                    <a:bodyPr/>
                    <a:lstStyle/>
                    <a:p>
                      <a:pPr marL="0" marR="0" algn="ctr">
                        <a:spcBef>
                          <a:spcPts val="0"/>
                        </a:spcBef>
                        <a:spcAft>
                          <a:spcPts val="0"/>
                        </a:spcAft>
                      </a:pPr>
                      <a:r>
                        <a:rPr lang="en-US" sz="700" dirty="0">
                          <a:solidFill>
                            <a:schemeClr val="bg1"/>
                          </a:solidFill>
                          <a:effectLst/>
                        </a:rPr>
                        <a:t>CUSTOMER</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10/5/2021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10/25/2021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a:solidFill>
                            <a:schemeClr val="bg1"/>
                          </a:solidFill>
                          <a:effectLst/>
                        </a:rPr>
                        <a:t>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extLst>
                  <a:ext uri="{0D108BD9-81ED-4DB2-BD59-A6C34878D82A}">
                    <a16:rowId xmlns:a16="http://schemas.microsoft.com/office/drawing/2014/main" val="4069547628"/>
                  </a:ext>
                </a:extLst>
              </a:tr>
              <a:tr h="180104">
                <a:tc vMerge="1">
                  <a:txBody>
                    <a:bodyPr/>
                    <a:lstStyle/>
                    <a:p>
                      <a:endParaRPr lang="en-US"/>
                    </a:p>
                  </a:txBody>
                  <a:tcPr/>
                </a:tc>
                <a:tc vMerge="1">
                  <a:txBody>
                    <a:bodyPr/>
                    <a:lstStyle/>
                    <a:p>
                      <a:endParaRPr lang="en-US"/>
                    </a:p>
                  </a:txBody>
                  <a:tcPr/>
                </a:tc>
                <a:tc rowSpan="3">
                  <a:txBody>
                    <a:bodyPr/>
                    <a:lstStyle/>
                    <a:p>
                      <a:pPr marL="0" marR="0" algn="ctr">
                        <a:spcBef>
                          <a:spcPts val="0"/>
                        </a:spcBef>
                        <a:spcAft>
                          <a:spcPts val="0"/>
                        </a:spcAft>
                      </a:pPr>
                      <a:r>
                        <a:rPr lang="en-US" sz="700" dirty="0">
                          <a:solidFill>
                            <a:schemeClr val="bg1"/>
                          </a:solidFill>
                          <a:effectLst/>
                        </a:rPr>
                        <a:t>Customer</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Login/Register</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10/5/2021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a:solidFill>
                            <a:schemeClr val="bg1"/>
                          </a:solidFill>
                          <a:effectLst/>
                        </a:rPr>
                        <a:t>10/25/2021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a:solidFill>
                            <a:schemeClr val="bg1"/>
                          </a:solidFill>
                          <a:effectLst/>
                        </a:rPr>
                        <a:t>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algn="l"/>
                      <a:endParaRPr lang="en-US" sz="800">
                        <a:solidFill>
                          <a:schemeClr val="bg1"/>
                        </a:solidFill>
                        <a:effectLst/>
                        <a:latin typeface="Calibri" panose="020F0502020204030204" pitchFamily="34" charset="0"/>
                        <a:cs typeface="Times New Roman" panose="02020603050405020304" pitchFamily="18" charset="0"/>
                      </a:endParaRPr>
                    </a:p>
                  </a:txBody>
                  <a:tcPr marL="48882" marR="48882" marT="0" marB="0" anchor="ctr">
                    <a:solidFill>
                      <a:schemeClr val="accent1">
                        <a:lumMod val="50000"/>
                      </a:schemeClr>
                    </a:solidFill>
                  </a:tcPr>
                </a:tc>
                <a:extLst>
                  <a:ext uri="{0D108BD9-81ED-4DB2-BD59-A6C34878D82A}">
                    <a16:rowId xmlns:a16="http://schemas.microsoft.com/office/drawing/2014/main" val="929264851"/>
                  </a:ext>
                </a:extLst>
              </a:tr>
              <a:tr h="36020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dirty="0">
                          <a:solidFill>
                            <a:schemeClr val="bg1"/>
                          </a:solidFill>
                          <a:effectLst/>
                        </a:rPr>
                        <a:t>Edit Profile / Change Password</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vMerge="1">
                  <a:txBody>
                    <a:bodyPr/>
                    <a:lstStyle/>
                    <a:p>
                      <a:endParaRPr lang="en-US"/>
                    </a:p>
                  </a:txBody>
                  <a:tcPr/>
                </a:tc>
                <a:tc>
                  <a:txBody>
                    <a:bodyPr/>
                    <a:lstStyle/>
                    <a:p>
                      <a:pPr marL="0" marR="0" algn="ctr">
                        <a:spcBef>
                          <a:spcPts val="0"/>
                        </a:spcBef>
                        <a:spcAft>
                          <a:spcPts val="0"/>
                        </a:spcAft>
                      </a:pPr>
                      <a:r>
                        <a:rPr lang="en-US" sz="700" dirty="0">
                          <a:solidFill>
                            <a:schemeClr val="bg1"/>
                          </a:solidFill>
                          <a:effectLst/>
                        </a:rPr>
                        <a:t>10/5/2021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a:solidFill>
                            <a:schemeClr val="bg1"/>
                          </a:solidFill>
                          <a:effectLst/>
                        </a:rPr>
                        <a:t>10/25/2021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algn="l"/>
                      <a:endParaRPr lang="en-US" sz="800">
                        <a:solidFill>
                          <a:schemeClr val="bg1"/>
                        </a:solidFill>
                        <a:effectLst/>
                        <a:latin typeface="Calibri" panose="020F0502020204030204" pitchFamily="34" charset="0"/>
                        <a:cs typeface="Times New Roman" panose="02020603050405020304" pitchFamily="18" charset="0"/>
                      </a:endParaRPr>
                    </a:p>
                  </a:txBody>
                  <a:tcPr marL="48882" marR="48882" marT="0" marB="0" anchor="ctr">
                    <a:solidFill>
                      <a:schemeClr val="accent1">
                        <a:lumMod val="50000"/>
                      </a:schemeClr>
                    </a:solidFill>
                  </a:tcPr>
                </a:tc>
                <a:extLst>
                  <a:ext uri="{0D108BD9-81ED-4DB2-BD59-A6C34878D82A}">
                    <a16:rowId xmlns:a16="http://schemas.microsoft.com/office/drawing/2014/main" val="4032350297"/>
                  </a:ext>
                </a:extLst>
              </a:tr>
              <a:tr h="18010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dirty="0">
                          <a:solidFill>
                            <a:schemeClr val="bg1"/>
                          </a:solidFill>
                          <a:effectLst/>
                        </a:rPr>
                        <a:t>Delete </a:t>
                      </a:r>
                      <a:r>
                        <a:rPr lang="en-US" sz="700" dirty="0" smtClean="0">
                          <a:solidFill>
                            <a:schemeClr val="bg1"/>
                          </a:solidFill>
                          <a:effectLst/>
                        </a:rPr>
                        <a:t>Account</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10/5/2021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a:solidFill>
                            <a:schemeClr val="bg1"/>
                          </a:solidFill>
                          <a:effectLst/>
                        </a:rPr>
                        <a:t>10/25/2021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a:solidFill>
                            <a:schemeClr val="bg1"/>
                          </a:solidFill>
                          <a:effectLst/>
                        </a:rPr>
                        <a:t>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algn="l"/>
                      <a:endParaRPr lang="en-US" sz="800">
                        <a:solidFill>
                          <a:schemeClr val="bg1"/>
                        </a:solidFill>
                        <a:effectLst/>
                        <a:latin typeface="Calibri" panose="020F0502020204030204" pitchFamily="34" charset="0"/>
                        <a:cs typeface="Times New Roman" panose="02020603050405020304" pitchFamily="18" charset="0"/>
                      </a:endParaRPr>
                    </a:p>
                  </a:txBody>
                  <a:tcPr marL="48882" marR="48882" marT="0" marB="0" anchor="ctr">
                    <a:solidFill>
                      <a:schemeClr val="accent1">
                        <a:lumMod val="50000"/>
                      </a:schemeClr>
                    </a:solidFill>
                  </a:tcPr>
                </a:tc>
                <a:extLst>
                  <a:ext uri="{0D108BD9-81ED-4DB2-BD59-A6C34878D82A}">
                    <a16:rowId xmlns:a16="http://schemas.microsoft.com/office/drawing/2014/main" val="3762911212"/>
                  </a:ext>
                </a:extLst>
              </a:tr>
              <a:tr h="360208">
                <a:tc vMerge="1">
                  <a:txBody>
                    <a:bodyPr/>
                    <a:lstStyle/>
                    <a:p>
                      <a:endParaRPr lang="en-US"/>
                    </a:p>
                  </a:txBody>
                  <a:tcPr/>
                </a:tc>
                <a:tc vMerge="1">
                  <a:txBody>
                    <a:bodyPr/>
                    <a:lstStyle/>
                    <a:p>
                      <a:endParaRPr lang="en-US"/>
                    </a:p>
                  </a:txBody>
                  <a:tcPr/>
                </a:tc>
                <a:tc rowSpan="2">
                  <a:txBody>
                    <a:bodyPr/>
                    <a:lstStyle/>
                    <a:p>
                      <a:pPr marL="0" marR="0" algn="ctr">
                        <a:spcBef>
                          <a:spcPts val="0"/>
                        </a:spcBef>
                        <a:spcAft>
                          <a:spcPts val="0"/>
                        </a:spcAft>
                      </a:pPr>
                      <a:r>
                        <a:rPr lang="en-US" sz="700">
                          <a:solidFill>
                            <a:schemeClr val="bg1"/>
                          </a:solidFill>
                          <a:effectLst/>
                        </a:rPr>
                        <a:t>Admin</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a:solidFill>
                            <a:schemeClr val="bg1"/>
                          </a:solidFill>
                          <a:effectLst/>
                        </a:rPr>
                        <a:t>View Product Categories</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rowSpan="3">
                  <a:txBody>
                    <a:bodyPr/>
                    <a:lstStyle/>
                    <a:p>
                      <a:pPr marL="0" marR="0" algn="ctr">
                        <a:spcBef>
                          <a:spcPts val="0"/>
                        </a:spcBef>
                        <a:spcAft>
                          <a:spcPts val="0"/>
                        </a:spcAft>
                      </a:pPr>
                      <a:r>
                        <a:rPr lang="en-US" sz="700" dirty="0">
                          <a:solidFill>
                            <a:schemeClr val="bg1"/>
                          </a:solidFill>
                          <a:effectLst/>
                        </a:rPr>
                        <a:t>PRODUCT CATEGORIES</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10/5/2021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10/25/2021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a:solidFill>
                            <a:schemeClr val="bg1"/>
                          </a:solidFill>
                          <a:effectLst/>
                        </a:rPr>
                        <a:t>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rowSpan="2">
                  <a:txBody>
                    <a:bodyPr/>
                    <a:lstStyle/>
                    <a:p>
                      <a:pPr algn="l"/>
                      <a:endParaRPr lang="en-US" sz="800">
                        <a:solidFill>
                          <a:schemeClr val="bg1"/>
                        </a:solidFill>
                        <a:effectLst/>
                        <a:latin typeface="Calibri" panose="020F0502020204030204" pitchFamily="34" charset="0"/>
                        <a:cs typeface="Times New Roman" panose="02020603050405020304" pitchFamily="18" charset="0"/>
                      </a:endParaRPr>
                    </a:p>
                  </a:txBody>
                  <a:tcPr marL="48882" marR="48882" marT="0" marB="0" anchor="ctr">
                    <a:solidFill>
                      <a:schemeClr val="accent1">
                        <a:lumMod val="50000"/>
                      </a:schemeClr>
                    </a:solidFill>
                  </a:tcPr>
                </a:tc>
                <a:extLst>
                  <a:ext uri="{0D108BD9-81ED-4DB2-BD59-A6C34878D82A}">
                    <a16:rowId xmlns:a16="http://schemas.microsoft.com/office/drawing/2014/main" val="1858373681"/>
                  </a:ext>
                </a:extLst>
              </a:tr>
              <a:tr h="4502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Insert/Edit/Delete Product Categories</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10/5/2021</a:t>
                      </a:r>
                      <a:endParaRPr lang="en-US" sz="800">
                        <a:solidFill>
                          <a:schemeClr val="bg1"/>
                        </a:solidFill>
                        <a:effectLst/>
                      </a:endParaRPr>
                    </a:p>
                    <a:p>
                      <a:pPr marL="0" marR="0" algn="ctr">
                        <a:spcBef>
                          <a:spcPts val="0"/>
                        </a:spcBef>
                        <a:spcAft>
                          <a:spcPts val="0"/>
                        </a:spcAft>
                      </a:pPr>
                      <a:r>
                        <a:rPr lang="en-US" sz="700">
                          <a:solidFill>
                            <a:schemeClr val="bg1"/>
                          </a:solidFill>
                          <a:effectLst/>
                        </a:rPr>
                        <a:t> </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10/25/2021</a:t>
                      </a:r>
                      <a:endParaRPr lang="en-US" sz="800" dirty="0">
                        <a:solidFill>
                          <a:schemeClr val="bg1"/>
                        </a:solidFill>
                        <a:effectLst/>
                      </a:endParaRPr>
                    </a:p>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21</a:t>
                      </a:r>
                      <a:endParaRPr lang="en-US" sz="800" dirty="0">
                        <a:solidFill>
                          <a:schemeClr val="bg1"/>
                        </a:solidFill>
                        <a:effectLst/>
                      </a:endParaRPr>
                    </a:p>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vMerge="1">
                  <a:txBody>
                    <a:bodyPr/>
                    <a:lstStyle/>
                    <a:p>
                      <a:endParaRPr lang="en-US"/>
                    </a:p>
                  </a:txBody>
                  <a:tcPr/>
                </a:tc>
                <a:extLst>
                  <a:ext uri="{0D108BD9-81ED-4DB2-BD59-A6C34878D82A}">
                    <a16:rowId xmlns:a16="http://schemas.microsoft.com/office/drawing/2014/main" val="2930453653"/>
                  </a:ext>
                </a:extLst>
              </a:tr>
              <a:tr h="355213">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 </a:t>
                      </a:r>
                      <a:endParaRPr lang="en-US" sz="800">
                        <a:solidFill>
                          <a:schemeClr val="bg1"/>
                        </a:solidFill>
                        <a:effectLst/>
                      </a:endParaRPr>
                    </a:p>
                    <a:p>
                      <a:pPr marL="0" marR="0" algn="ctr">
                        <a:spcBef>
                          <a:spcPts val="0"/>
                        </a:spcBef>
                        <a:spcAft>
                          <a:spcPts val="0"/>
                        </a:spcAft>
                      </a:pPr>
                      <a:r>
                        <a:rPr lang="en-US" sz="700">
                          <a:solidFill>
                            <a:schemeClr val="bg1"/>
                          </a:solidFill>
                          <a:effectLst/>
                        </a:rPr>
                        <a:t>Customer</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View Categories product</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10/5/2021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a:solidFill>
                            <a:schemeClr val="bg1"/>
                          </a:solidFill>
                          <a:effectLst/>
                        </a:rPr>
                        <a:t>10/25/2021</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tc>
                  <a:txBody>
                    <a:bodyPr/>
                    <a:lstStyle/>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1">
                        <a:lumMod val="50000"/>
                      </a:schemeClr>
                    </a:solidFill>
                  </a:tcPr>
                </a:tc>
                <a:extLst>
                  <a:ext uri="{0D108BD9-81ED-4DB2-BD59-A6C34878D82A}">
                    <a16:rowId xmlns:a16="http://schemas.microsoft.com/office/drawing/2014/main" val="13331651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671635114"/>
              </p:ext>
            </p:extLst>
          </p:nvPr>
        </p:nvGraphicFramePr>
        <p:xfrm>
          <a:off x="4708718" y="112376"/>
          <a:ext cx="4096032" cy="2714992"/>
        </p:xfrm>
        <a:graphic>
          <a:graphicData uri="http://schemas.openxmlformats.org/drawingml/2006/table">
            <a:tbl>
              <a:tblPr firstRow="1" firstCol="1" bandRow="1">
                <a:tableStyleId>{EAE267FA-CA74-4515-AB39-F36422F084D3}</a:tableStyleId>
              </a:tblPr>
              <a:tblGrid>
                <a:gridCol w="266309">
                  <a:extLst>
                    <a:ext uri="{9D8B030D-6E8A-4147-A177-3AD203B41FA5}">
                      <a16:colId xmlns:a16="http://schemas.microsoft.com/office/drawing/2014/main" val="3743103256"/>
                    </a:ext>
                  </a:extLst>
                </a:gridCol>
                <a:gridCol w="623944">
                  <a:extLst>
                    <a:ext uri="{9D8B030D-6E8A-4147-A177-3AD203B41FA5}">
                      <a16:colId xmlns:a16="http://schemas.microsoft.com/office/drawing/2014/main" val="3015363934"/>
                    </a:ext>
                  </a:extLst>
                </a:gridCol>
                <a:gridCol w="591670">
                  <a:extLst>
                    <a:ext uri="{9D8B030D-6E8A-4147-A177-3AD203B41FA5}">
                      <a16:colId xmlns:a16="http://schemas.microsoft.com/office/drawing/2014/main" val="3965612924"/>
                    </a:ext>
                  </a:extLst>
                </a:gridCol>
                <a:gridCol w="753036">
                  <a:extLst>
                    <a:ext uri="{9D8B030D-6E8A-4147-A177-3AD203B41FA5}">
                      <a16:colId xmlns:a16="http://schemas.microsoft.com/office/drawing/2014/main" val="1983386665"/>
                    </a:ext>
                  </a:extLst>
                </a:gridCol>
                <a:gridCol w="634701">
                  <a:extLst>
                    <a:ext uri="{9D8B030D-6E8A-4147-A177-3AD203B41FA5}">
                      <a16:colId xmlns:a16="http://schemas.microsoft.com/office/drawing/2014/main" val="1650328380"/>
                    </a:ext>
                  </a:extLst>
                </a:gridCol>
                <a:gridCol w="399988">
                  <a:extLst>
                    <a:ext uri="{9D8B030D-6E8A-4147-A177-3AD203B41FA5}">
                      <a16:colId xmlns:a16="http://schemas.microsoft.com/office/drawing/2014/main" val="2510803428"/>
                    </a:ext>
                  </a:extLst>
                </a:gridCol>
                <a:gridCol w="334588">
                  <a:extLst>
                    <a:ext uri="{9D8B030D-6E8A-4147-A177-3AD203B41FA5}">
                      <a16:colId xmlns:a16="http://schemas.microsoft.com/office/drawing/2014/main" val="3593886491"/>
                    </a:ext>
                  </a:extLst>
                </a:gridCol>
                <a:gridCol w="245898">
                  <a:extLst>
                    <a:ext uri="{9D8B030D-6E8A-4147-A177-3AD203B41FA5}">
                      <a16:colId xmlns:a16="http://schemas.microsoft.com/office/drawing/2014/main" val="3589834600"/>
                    </a:ext>
                  </a:extLst>
                </a:gridCol>
                <a:gridCol w="245898">
                  <a:extLst>
                    <a:ext uri="{9D8B030D-6E8A-4147-A177-3AD203B41FA5}">
                      <a16:colId xmlns:a16="http://schemas.microsoft.com/office/drawing/2014/main" val="2749572998"/>
                    </a:ext>
                  </a:extLst>
                </a:gridCol>
              </a:tblGrid>
              <a:tr h="226911">
                <a:tc rowSpan="7">
                  <a:txBody>
                    <a:bodyPr/>
                    <a:lstStyle/>
                    <a:p>
                      <a:pPr marL="0" marR="0" algn="ctr">
                        <a:spcBef>
                          <a:spcPts val="0"/>
                        </a:spcBef>
                        <a:spcAft>
                          <a:spcPts val="0"/>
                        </a:spcAft>
                      </a:pPr>
                      <a:r>
                        <a:rPr lang="en-US" sz="700" dirty="0">
                          <a:effectLst/>
                        </a:rPr>
                        <a:t>3</a:t>
                      </a:r>
                      <a:endParaRPr lang="en-US" sz="800" dirty="0">
                        <a:effectLst/>
                      </a:endParaRPr>
                    </a:p>
                    <a:p>
                      <a:pPr marL="0" marR="0" algn="ctr">
                        <a:spcBef>
                          <a:spcPts val="0"/>
                        </a:spcBef>
                        <a:spcAft>
                          <a:spcPts val="0"/>
                        </a:spcAft>
                      </a:pPr>
                      <a:r>
                        <a:rPr lang="en-US" sz="700" dirty="0">
                          <a:effectLst/>
                        </a:rPr>
                        <a:t>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rowSpan="7">
                  <a:txBody>
                    <a:bodyPr/>
                    <a:lstStyle/>
                    <a:p>
                      <a:pPr marL="0" marR="0" algn="ctr">
                        <a:spcBef>
                          <a:spcPts val="0"/>
                        </a:spcBef>
                        <a:spcAft>
                          <a:spcPts val="0"/>
                        </a:spcAft>
                      </a:pPr>
                      <a:r>
                        <a:rPr lang="en-US" sz="800" dirty="0" smtClean="0">
                          <a:effectLst/>
                          <a:latin typeface="Times New Roman" panose="02020603050405020304" pitchFamily="18" charset="0"/>
                          <a:ea typeface="Times New Roman" panose="02020603050405020304" pitchFamily="18" charset="0"/>
                          <a:cs typeface="Times New Roman" panose="02020603050405020304" pitchFamily="18" charset="0"/>
                        </a:rPr>
                        <a:t>Van</a:t>
                      </a:r>
                      <a:r>
                        <a:rPr lang="en-US" sz="8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Khanh Phat</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Admin</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View/Delete Customer Order</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rowSpan="2">
                  <a:txBody>
                    <a:bodyPr/>
                    <a:lstStyle/>
                    <a:p>
                      <a:pPr marL="0" marR="0" algn="ctr">
                        <a:spcBef>
                          <a:spcPts val="0"/>
                        </a:spcBef>
                        <a:spcAft>
                          <a:spcPts val="0"/>
                        </a:spcAft>
                      </a:pPr>
                      <a:r>
                        <a:rPr lang="en-US" sz="700">
                          <a:effectLst/>
                        </a:rPr>
                        <a:t>CUSTOMER ORDER</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10/5/2021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10/25/2021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 </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extLst>
                  <a:ext uri="{0D108BD9-81ED-4DB2-BD59-A6C34878D82A}">
                    <a16:rowId xmlns:a16="http://schemas.microsoft.com/office/drawing/2014/main" val="291772886"/>
                  </a:ext>
                </a:extLst>
              </a:tr>
              <a:tr h="226911">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a:effectLst/>
                        </a:rPr>
                        <a:t>Customer</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Making order</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vMerge="1">
                  <a:txBody>
                    <a:bodyPr/>
                    <a:lstStyle/>
                    <a:p>
                      <a:endParaRPr lang="en-US"/>
                    </a:p>
                  </a:txBody>
                  <a:tcPr/>
                </a:tc>
                <a:tc>
                  <a:txBody>
                    <a:bodyPr/>
                    <a:lstStyle/>
                    <a:p>
                      <a:pPr marL="0" marR="0" algn="ctr">
                        <a:spcBef>
                          <a:spcPts val="0"/>
                        </a:spcBef>
                        <a:spcAft>
                          <a:spcPts val="0"/>
                        </a:spcAft>
                      </a:pPr>
                      <a:r>
                        <a:rPr lang="en-US" sz="700">
                          <a:effectLst/>
                        </a:rPr>
                        <a:t>10/5/2021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10/25/2021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21</a:t>
                      </a:r>
                      <a:endParaRPr lang="en-US" sz="800">
                        <a:effectLst/>
                      </a:endParaRPr>
                    </a:p>
                    <a:p>
                      <a:pPr marL="0" marR="0" algn="ctr">
                        <a:spcBef>
                          <a:spcPts val="0"/>
                        </a:spcBef>
                        <a:spcAft>
                          <a:spcPts val="0"/>
                        </a:spcAft>
                      </a:pPr>
                      <a:r>
                        <a:rPr lang="en-US" sz="700">
                          <a:effectLst/>
                        </a:rPr>
                        <a:t>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dirty="0">
                          <a:effectLst/>
                        </a:rPr>
                        <a:t>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extLst>
                  <a:ext uri="{0D108BD9-81ED-4DB2-BD59-A6C34878D82A}">
                    <a16:rowId xmlns:a16="http://schemas.microsoft.com/office/drawing/2014/main" val="1819956377"/>
                  </a:ext>
                </a:extLst>
              </a:tr>
              <a:tr h="302548">
                <a:tc vMerge="1">
                  <a:txBody>
                    <a:bodyPr/>
                    <a:lstStyle/>
                    <a:p>
                      <a:endParaRPr lang="en-US"/>
                    </a:p>
                  </a:txBody>
                  <a:tcPr/>
                </a:tc>
                <a:tc vMerge="1">
                  <a:txBody>
                    <a:bodyPr/>
                    <a:lstStyle/>
                    <a:p>
                      <a:endParaRPr lang="en-US"/>
                    </a:p>
                  </a:txBody>
                  <a:tcPr/>
                </a:tc>
                <a:tc rowSpan="2">
                  <a:txBody>
                    <a:bodyPr/>
                    <a:lstStyle/>
                    <a:p>
                      <a:pPr marL="0" marR="0" algn="ctr">
                        <a:spcBef>
                          <a:spcPts val="0"/>
                        </a:spcBef>
                        <a:spcAft>
                          <a:spcPts val="0"/>
                        </a:spcAft>
                      </a:pPr>
                      <a:r>
                        <a:rPr lang="en-US" sz="700" dirty="0">
                          <a:effectLst/>
                        </a:rPr>
                        <a:t>Admin</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dirty="0">
                          <a:effectLst/>
                        </a:rPr>
                        <a:t>View Slide</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rowSpan="3">
                  <a:txBody>
                    <a:bodyPr/>
                    <a:lstStyle/>
                    <a:p>
                      <a:pPr marL="0" marR="0" algn="ctr">
                        <a:spcBef>
                          <a:spcPts val="0"/>
                        </a:spcBef>
                        <a:spcAft>
                          <a:spcPts val="0"/>
                        </a:spcAft>
                      </a:pPr>
                      <a:r>
                        <a:rPr lang="en-US" sz="700" dirty="0">
                          <a:effectLst/>
                        </a:rPr>
                        <a:t>SLIDER</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10/5/2021</a:t>
                      </a:r>
                      <a:endParaRPr lang="en-US" sz="800">
                        <a:effectLst/>
                      </a:endParaRPr>
                    </a:p>
                    <a:p>
                      <a:pPr marL="0" marR="0" algn="ctr">
                        <a:spcBef>
                          <a:spcPts val="0"/>
                        </a:spcBef>
                        <a:spcAft>
                          <a:spcPts val="0"/>
                        </a:spcAft>
                      </a:pPr>
                      <a:r>
                        <a:rPr lang="en-US" sz="700">
                          <a:effectLst/>
                        </a:rPr>
                        <a:t> </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10/25/2021</a:t>
                      </a:r>
                      <a:endParaRPr lang="en-US" sz="800">
                        <a:effectLst/>
                      </a:endParaRPr>
                    </a:p>
                    <a:p>
                      <a:pPr marL="0" marR="0" algn="ctr">
                        <a:spcBef>
                          <a:spcPts val="0"/>
                        </a:spcBef>
                        <a:spcAft>
                          <a:spcPts val="0"/>
                        </a:spcAft>
                      </a:pPr>
                      <a:r>
                        <a:rPr lang="en-US" sz="700">
                          <a:effectLst/>
                        </a:rPr>
                        <a:t> </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solidFill>
                      <a:schemeClr val="accent2"/>
                    </a:solidFill>
                  </a:tcPr>
                </a:tc>
                <a:tc>
                  <a:txBody>
                    <a:bodyPr/>
                    <a:lstStyle/>
                    <a:p>
                      <a:pPr marL="0" marR="0" algn="ctr">
                        <a:spcBef>
                          <a:spcPts val="0"/>
                        </a:spcBef>
                        <a:spcAft>
                          <a:spcPts val="0"/>
                        </a:spcAft>
                      </a:pPr>
                      <a:r>
                        <a:rPr lang="en-US" sz="700">
                          <a:effectLst/>
                        </a:rPr>
                        <a:t> </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extLst>
                  <a:ext uri="{0D108BD9-81ED-4DB2-BD59-A6C34878D82A}">
                    <a16:rowId xmlns:a16="http://schemas.microsoft.com/office/drawing/2014/main" val="3514422520"/>
                  </a:ext>
                </a:extLst>
              </a:tr>
              <a:tr h="22691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dirty="0">
                          <a:effectLst/>
                        </a:rPr>
                        <a:t>Insert/Edit/Delete Slider</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vMerge="1">
                  <a:txBody>
                    <a:bodyPr/>
                    <a:lstStyle/>
                    <a:p>
                      <a:endParaRPr lang="en-US"/>
                    </a:p>
                  </a:txBody>
                  <a:tcPr/>
                </a:tc>
                <a:tc>
                  <a:txBody>
                    <a:bodyPr/>
                    <a:lstStyle/>
                    <a:p>
                      <a:pPr marL="0" marR="0" algn="ctr">
                        <a:spcBef>
                          <a:spcPts val="0"/>
                        </a:spcBef>
                        <a:spcAft>
                          <a:spcPts val="0"/>
                        </a:spcAft>
                      </a:pPr>
                      <a:r>
                        <a:rPr lang="en-US" sz="700">
                          <a:effectLst/>
                        </a:rPr>
                        <a:t>10/5/2021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10/25/2021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 </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extLst>
                  <a:ext uri="{0D108BD9-81ED-4DB2-BD59-A6C34878D82A}">
                    <a16:rowId xmlns:a16="http://schemas.microsoft.com/office/drawing/2014/main" val="2549750487"/>
                  </a:ext>
                </a:extLst>
              </a:tr>
              <a:tr h="857109">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dirty="0">
                          <a:effectLst/>
                        </a:rPr>
                        <a:t>Customer</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dirty="0">
                          <a:effectLst/>
                        </a:rPr>
                        <a:t>View Slider</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vMerge="1">
                  <a:txBody>
                    <a:bodyPr/>
                    <a:lstStyle/>
                    <a:p>
                      <a:endParaRPr lang="en-US"/>
                    </a:p>
                  </a:txBody>
                  <a:tcPr/>
                </a:tc>
                <a:tc>
                  <a:txBody>
                    <a:bodyPr/>
                    <a:lstStyle/>
                    <a:p>
                      <a:pPr marL="0" marR="0" algn="ctr">
                        <a:spcBef>
                          <a:spcPts val="0"/>
                        </a:spcBef>
                        <a:spcAft>
                          <a:spcPts val="0"/>
                        </a:spcAft>
                      </a:pPr>
                      <a:r>
                        <a:rPr lang="en-US" sz="700">
                          <a:effectLst/>
                        </a:rPr>
                        <a:t>10/5/2021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dirty="0">
                          <a:effectLst/>
                        </a:rPr>
                        <a:t>10/25/2021</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a:effectLst/>
                        </a:rPr>
                        <a:t>21</a:t>
                      </a:r>
                      <a:endParaRPr lang="en-US"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dirty="0">
                          <a:effectLst/>
                        </a:rPr>
                        <a:t> </a:t>
                      </a: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extLst>
                  <a:ext uri="{0D108BD9-81ED-4DB2-BD59-A6C34878D82A}">
                    <a16:rowId xmlns:a16="http://schemas.microsoft.com/office/drawing/2014/main" val="965104020"/>
                  </a:ext>
                </a:extLst>
              </a:tr>
              <a:tr h="428555">
                <a:tc vMerge="1">
                  <a:txBody>
                    <a:bodyPr/>
                    <a:lstStyle/>
                    <a:p>
                      <a:pPr marL="0" marR="0" algn="ctr">
                        <a:spcBef>
                          <a:spcPts val="0"/>
                        </a:spcBef>
                        <a:spcAft>
                          <a:spcPts val="0"/>
                        </a:spcAft>
                      </a:pP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vMerge="1">
                  <a:txBody>
                    <a:bodyPr/>
                    <a:lstStyle/>
                    <a:p>
                      <a:pPr marL="0" marR="0" algn="ctr">
                        <a:spcBef>
                          <a:spcPts val="0"/>
                        </a:spcBef>
                        <a:spcAft>
                          <a:spcPts val="0"/>
                        </a:spcAft>
                      </a:pP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solidFill>
                            <a:schemeClr val="tx1"/>
                          </a:solidFill>
                          <a:effectLst/>
                        </a:rPr>
                        <a:t>Admin </a:t>
                      </a:r>
                      <a:endParaRPr lang="en-US" sz="9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solidFill>
                            <a:schemeClr val="tx1"/>
                          </a:solidFill>
                        </a:rPr>
                        <a:t>N/A</a:t>
                      </a:r>
                    </a:p>
                    <a:p>
                      <a:pPr marL="0" marR="0" algn="ctr">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B w="12700" cap="flat" cmpd="sng" algn="ctr">
                      <a:solidFill>
                        <a:schemeClr val="tx1"/>
                      </a:solidFill>
                      <a:prstDash val="solid"/>
                      <a:round/>
                      <a:headEnd type="none" w="med" len="med"/>
                      <a:tailEnd type="none" w="med" len="med"/>
                    </a:lnB>
                    <a:solidFill>
                      <a:schemeClr val="accent2"/>
                    </a:solidFill>
                  </a:tcPr>
                </a:tc>
                <a:tc rowSpan="2">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solidFill>
                            <a:schemeClr val="tx1"/>
                          </a:solidFill>
                          <a:effectLst/>
                        </a:rPr>
                        <a:t>CART</a:t>
                      </a:r>
                      <a:endParaRPr lang="en-US" sz="9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chemeClr val="accent2"/>
                    </a:solidFill>
                  </a:tcPr>
                </a:tc>
                <a:tc>
                  <a:txBody>
                    <a:bodyPr/>
                    <a:lstStyle/>
                    <a:p>
                      <a:pPr marL="0" marR="0" algn="ctr">
                        <a:spcBef>
                          <a:spcPts val="0"/>
                        </a:spcBef>
                        <a:spcAft>
                          <a:spcPts val="0"/>
                        </a:spcAft>
                      </a:pPr>
                      <a:r>
                        <a:rPr lang="en-US" sz="700" dirty="0">
                          <a:solidFill>
                            <a:schemeClr val="tx1"/>
                          </a:solidFill>
                          <a:effectLst/>
                        </a:rPr>
                        <a:t>10/5/2021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pPr>
                      <a:r>
                        <a:rPr lang="en-US" sz="700" dirty="0">
                          <a:solidFill>
                            <a:schemeClr val="tx1"/>
                          </a:solidFill>
                          <a:effectLst/>
                        </a:rPr>
                        <a:t>10/25/2021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pPr>
                      <a:r>
                        <a:rPr lang="en-US" sz="700" dirty="0">
                          <a:solidFill>
                            <a:schemeClr val="tx1"/>
                          </a:solidFill>
                          <a:effectLst/>
                        </a:rPr>
                        <a:t>21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B w="12700" cap="flat" cmpd="sng" algn="ctr">
                      <a:solidFill>
                        <a:schemeClr val="tx1"/>
                      </a:solidFill>
                      <a:prstDash val="solid"/>
                      <a:round/>
                      <a:headEnd type="none" w="med" len="med"/>
                      <a:tailEnd type="none" w="med" len="med"/>
                    </a:lnB>
                    <a:solidFill>
                      <a:schemeClr val="accent2"/>
                    </a:solidFill>
                  </a:tcPr>
                </a:tc>
                <a:tc>
                  <a:txBody>
                    <a:bodyPr/>
                    <a:lstStyle/>
                    <a:p>
                      <a:pPr marL="0" marR="0" algn="ctr">
                        <a:spcBef>
                          <a:spcPts val="0"/>
                        </a:spcBef>
                        <a:spcAft>
                          <a:spcPts val="0"/>
                        </a:spcAft>
                      </a:pP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53621684"/>
                  </a:ext>
                </a:extLst>
              </a:tr>
              <a:tr h="428555">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800" dirty="0" smtClean="0">
                          <a:solidFill>
                            <a:schemeClr val="tx1"/>
                          </a:solidFill>
                          <a:effectLst/>
                        </a:rPr>
                        <a:t> </a:t>
                      </a:r>
                      <a:endParaRPr lang="en-US" sz="900" dirty="0" smtClean="0">
                        <a:solidFill>
                          <a:schemeClr val="tx1"/>
                        </a:solidFill>
                        <a:effectLst/>
                      </a:endParaRPr>
                    </a:p>
                    <a:p>
                      <a:pPr marL="0" marR="0" algn="ctr">
                        <a:spcBef>
                          <a:spcPts val="0"/>
                        </a:spcBef>
                        <a:spcAft>
                          <a:spcPts val="0"/>
                        </a:spcAft>
                      </a:pPr>
                      <a:r>
                        <a:rPr lang="en-US" sz="800" dirty="0" smtClean="0">
                          <a:solidFill>
                            <a:schemeClr val="tx1"/>
                          </a:solidFill>
                          <a:effectLst/>
                        </a:rPr>
                        <a:t>Customer</a:t>
                      </a:r>
                      <a:endParaRPr lang="en-US" sz="9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T w="12700" cap="flat" cmpd="sng" algn="ctr">
                      <a:solidFill>
                        <a:schemeClr val="tx1"/>
                      </a:solidFill>
                      <a:prstDash val="solid"/>
                      <a:round/>
                      <a:headEnd type="none" w="med" len="med"/>
                      <a:tailEnd type="none" w="med" len="med"/>
                    </a:lnT>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solidFill>
                            <a:schemeClr val="tx1"/>
                          </a:solidFill>
                          <a:effectLst/>
                        </a:rPr>
                        <a:t>View</a:t>
                      </a:r>
                      <a:r>
                        <a:rPr lang="en-US" sz="800" baseline="0" dirty="0" smtClean="0">
                          <a:solidFill>
                            <a:schemeClr val="tx1"/>
                          </a:solidFill>
                          <a:effectLst/>
                        </a:rPr>
                        <a:t> Add to cart</a:t>
                      </a:r>
                      <a:endParaRPr lang="en-US" sz="9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T w="12700" cap="flat" cmpd="sng" algn="ctr">
                      <a:solidFill>
                        <a:schemeClr val="tx1"/>
                      </a:solidFill>
                      <a:prstDash val="solid"/>
                      <a:round/>
                      <a:headEnd type="none" w="med" len="med"/>
                      <a:tailEnd type="none" w="med" len="med"/>
                    </a:lnT>
                    <a:solidFill>
                      <a:schemeClr val="accent2"/>
                    </a:solidFill>
                  </a:tcPr>
                </a:tc>
                <a:tc vMerge="1">
                  <a:txBody>
                    <a:bodyPr/>
                    <a:lstStyle/>
                    <a:p>
                      <a:endParaRPr lang="en-US"/>
                    </a:p>
                  </a:txBody>
                  <a:tcPr/>
                </a:tc>
                <a:tc>
                  <a:txBody>
                    <a:bodyPr/>
                    <a:lstStyle/>
                    <a:p>
                      <a:pPr marL="0" marR="0" algn="ctr">
                        <a:spcBef>
                          <a:spcPts val="0"/>
                        </a:spcBef>
                        <a:spcAft>
                          <a:spcPts val="0"/>
                        </a:spcAft>
                      </a:pPr>
                      <a:r>
                        <a:rPr lang="en-US" sz="700" dirty="0">
                          <a:solidFill>
                            <a:schemeClr val="tx1"/>
                          </a:solidFill>
                          <a:effectLst/>
                        </a:rPr>
                        <a:t>10/5/2021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T w="12700" cap="flat" cmpd="sng" algn="ctr">
                      <a:solidFill>
                        <a:schemeClr val="tx1"/>
                      </a:solidFill>
                      <a:prstDash val="solid"/>
                      <a:round/>
                      <a:headEnd type="none" w="med" len="med"/>
                      <a:tailEnd type="none" w="med" len="med"/>
                    </a:lnT>
                    <a:solidFill>
                      <a:schemeClr val="accent2"/>
                    </a:solidFill>
                  </a:tcPr>
                </a:tc>
                <a:tc>
                  <a:txBody>
                    <a:bodyPr/>
                    <a:lstStyle/>
                    <a:p>
                      <a:pPr marL="0" marR="0" algn="ctr">
                        <a:spcBef>
                          <a:spcPts val="0"/>
                        </a:spcBef>
                        <a:spcAft>
                          <a:spcPts val="0"/>
                        </a:spcAft>
                      </a:pPr>
                      <a:r>
                        <a:rPr lang="en-US" sz="700" dirty="0">
                          <a:solidFill>
                            <a:schemeClr val="tx1"/>
                          </a:solidFill>
                          <a:effectLst/>
                        </a:rPr>
                        <a:t>10/25/2021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T w="12700" cap="flat" cmpd="sng" algn="ctr">
                      <a:solidFill>
                        <a:schemeClr val="tx1"/>
                      </a:solidFill>
                      <a:prstDash val="solid"/>
                      <a:round/>
                      <a:headEnd type="none" w="med" len="med"/>
                      <a:tailEnd type="none" w="med" len="med"/>
                    </a:lnT>
                    <a:solidFill>
                      <a:schemeClr val="accent2"/>
                    </a:solidFill>
                  </a:tcPr>
                </a:tc>
                <a:tc>
                  <a:txBody>
                    <a:bodyPr/>
                    <a:lstStyle/>
                    <a:p>
                      <a:pPr marL="0" marR="0" algn="ctr">
                        <a:spcBef>
                          <a:spcPts val="0"/>
                        </a:spcBef>
                        <a:spcAft>
                          <a:spcPts val="0"/>
                        </a:spcAft>
                      </a:pPr>
                      <a:r>
                        <a:rPr lang="en-US" sz="700" dirty="0">
                          <a:solidFill>
                            <a:schemeClr val="tx1"/>
                          </a:solidFill>
                          <a:effectLst/>
                        </a:rPr>
                        <a:t>21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T w="12700" cap="flat" cmpd="sng" algn="ctr">
                      <a:solidFill>
                        <a:schemeClr val="tx1"/>
                      </a:solidFill>
                      <a:prstDash val="solid"/>
                      <a:round/>
                      <a:headEnd type="none" w="med" len="med"/>
                      <a:tailEnd type="none" w="med" len="med"/>
                    </a:lnT>
                    <a:solidFill>
                      <a:schemeClr val="accent2"/>
                    </a:solidFill>
                  </a:tcPr>
                </a:tc>
                <a:tc>
                  <a:txBody>
                    <a:bodyPr/>
                    <a:lstStyle/>
                    <a:p>
                      <a:pPr marL="0" marR="0" algn="ctr">
                        <a:spcBef>
                          <a:spcPts val="0"/>
                        </a:spcBef>
                        <a:spcAft>
                          <a:spcPts val="0"/>
                        </a:spcAft>
                      </a:pPr>
                      <a:endParaRPr lang="en-US"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3270232566"/>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278429313"/>
              </p:ext>
            </p:extLst>
          </p:nvPr>
        </p:nvGraphicFramePr>
        <p:xfrm>
          <a:off x="4799226" y="3010257"/>
          <a:ext cx="4096032" cy="1601179"/>
        </p:xfrm>
        <a:graphic>
          <a:graphicData uri="http://schemas.openxmlformats.org/drawingml/2006/table">
            <a:tbl>
              <a:tblPr firstRow="1" firstCol="1" bandRow="1">
                <a:tableStyleId>{EAE267FA-CA74-4515-AB39-F36422F084D3}</a:tableStyleId>
              </a:tblPr>
              <a:tblGrid>
                <a:gridCol w="275844">
                  <a:extLst>
                    <a:ext uri="{9D8B030D-6E8A-4147-A177-3AD203B41FA5}">
                      <a16:colId xmlns:a16="http://schemas.microsoft.com/office/drawing/2014/main" val="4004342789"/>
                    </a:ext>
                  </a:extLst>
                </a:gridCol>
                <a:gridCol w="623455">
                  <a:extLst>
                    <a:ext uri="{9D8B030D-6E8A-4147-A177-3AD203B41FA5}">
                      <a16:colId xmlns:a16="http://schemas.microsoft.com/office/drawing/2014/main" val="1698679969"/>
                    </a:ext>
                  </a:extLst>
                </a:gridCol>
                <a:gridCol w="571867">
                  <a:extLst>
                    <a:ext uri="{9D8B030D-6E8A-4147-A177-3AD203B41FA5}">
                      <a16:colId xmlns:a16="http://schemas.microsoft.com/office/drawing/2014/main" val="4217595722"/>
                    </a:ext>
                  </a:extLst>
                </a:gridCol>
                <a:gridCol w="806683">
                  <a:extLst>
                    <a:ext uri="{9D8B030D-6E8A-4147-A177-3AD203B41FA5}">
                      <a16:colId xmlns:a16="http://schemas.microsoft.com/office/drawing/2014/main" val="320152591"/>
                    </a:ext>
                  </a:extLst>
                </a:gridCol>
                <a:gridCol w="581053">
                  <a:extLst>
                    <a:ext uri="{9D8B030D-6E8A-4147-A177-3AD203B41FA5}">
                      <a16:colId xmlns:a16="http://schemas.microsoft.com/office/drawing/2014/main" val="2867839546"/>
                    </a:ext>
                  </a:extLst>
                </a:gridCol>
                <a:gridCol w="410746">
                  <a:extLst>
                    <a:ext uri="{9D8B030D-6E8A-4147-A177-3AD203B41FA5}">
                      <a16:colId xmlns:a16="http://schemas.microsoft.com/office/drawing/2014/main" val="2706390836"/>
                    </a:ext>
                  </a:extLst>
                </a:gridCol>
                <a:gridCol w="334588">
                  <a:extLst>
                    <a:ext uri="{9D8B030D-6E8A-4147-A177-3AD203B41FA5}">
                      <a16:colId xmlns:a16="http://schemas.microsoft.com/office/drawing/2014/main" val="3503361033"/>
                    </a:ext>
                  </a:extLst>
                </a:gridCol>
                <a:gridCol w="245898">
                  <a:extLst>
                    <a:ext uri="{9D8B030D-6E8A-4147-A177-3AD203B41FA5}">
                      <a16:colId xmlns:a16="http://schemas.microsoft.com/office/drawing/2014/main" val="913483691"/>
                    </a:ext>
                  </a:extLst>
                </a:gridCol>
                <a:gridCol w="245898">
                  <a:extLst>
                    <a:ext uri="{9D8B030D-6E8A-4147-A177-3AD203B41FA5}">
                      <a16:colId xmlns:a16="http://schemas.microsoft.com/office/drawing/2014/main" val="1515626246"/>
                    </a:ext>
                  </a:extLst>
                </a:gridCol>
              </a:tblGrid>
              <a:tr h="627569">
                <a:tc rowSpan="3">
                  <a:txBody>
                    <a:bodyPr/>
                    <a:lstStyle/>
                    <a:p>
                      <a:pPr marL="0" marR="0" algn="ctr">
                        <a:spcBef>
                          <a:spcPts val="0"/>
                        </a:spcBef>
                        <a:spcAft>
                          <a:spcPts val="0"/>
                        </a:spcAft>
                      </a:pPr>
                      <a:r>
                        <a:rPr lang="en-US" sz="700" dirty="0">
                          <a:solidFill>
                            <a:schemeClr val="bg1"/>
                          </a:solidFill>
                          <a:effectLst/>
                        </a:rPr>
                        <a:t>4</a:t>
                      </a:r>
                      <a:endParaRPr lang="en-US" sz="800" dirty="0">
                        <a:solidFill>
                          <a:schemeClr val="bg1"/>
                        </a:solidFill>
                        <a:effectLst/>
                      </a:endParaRPr>
                    </a:p>
                    <a:p>
                      <a:pPr marL="0" marR="0" algn="ctr">
                        <a:spcBef>
                          <a:spcPts val="0"/>
                        </a:spcBef>
                        <a:spcAft>
                          <a:spcPts val="0"/>
                        </a:spcAft>
                      </a:pPr>
                      <a:r>
                        <a:rPr lang="en-US" sz="700" dirty="0">
                          <a:solidFill>
                            <a:schemeClr val="bg1"/>
                          </a:solidFill>
                          <a:effectLst/>
                        </a:rPr>
                        <a:t> </a:t>
                      </a:r>
                      <a:endParaRPr lang="en-US" sz="800" dirty="0">
                        <a:solidFill>
                          <a:schemeClr val="bg1"/>
                        </a:solidFill>
                        <a:effectLst/>
                      </a:endParaRPr>
                    </a:p>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rowSpan="3">
                  <a:txBody>
                    <a:bodyPr/>
                    <a:lstStyle/>
                    <a:p>
                      <a:pPr marL="0" marR="0" algn="ctr">
                        <a:spcBef>
                          <a:spcPts val="0"/>
                        </a:spcBef>
                        <a:spcAft>
                          <a:spcPts val="0"/>
                        </a:spcAft>
                      </a:pPr>
                      <a:r>
                        <a:rPr lang="en-US" sz="80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Pham</a:t>
                      </a:r>
                      <a:r>
                        <a:rPr lang="en-US" sz="800" baseline="0" dirty="0" smtClea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Tran Hoang Anh</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Admin</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View/Insert/Edit/Delete</a:t>
                      </a:r>
                      <a:endParaRPr lang="en-US" sz="800" dirty="0">
                        <a:solidFill>
                          <a:schemeClr val="bg1"/>
                        </a:solidFill>
                        <a:effectLst/>
                      </a:endParaRPr>
                    </a:p>
                    <a:p>
                      <a:pPr marL="0" marR="0" algn="ctr">
                        <a:spcBef>
                          <a:spcPts val="0"/>
                        </a:spcBef>
                        <a:spcAft>
                          <a:spcPts val="0"/>
                        </a:spcAft>
                      </a:pPr>
                      <a:r>
                        <a:rPr lang="en-US" sz="700">
                          <a:solidFill>
                            <a:schemeClr val="bg1"/>
                          </a:solidFill>
                          <a:effectLst/>
                        </a:rPr>
                        <a:t>Admin </a:t>
                      </a:r>
                      <a:r>
                        <a:rPr lang="en-US" sz="700" smtClean="0">
                          <a:solidFill>
                            <a:schemeClr val="bg1"/>
                          </a:solidFill>
                          <a:effectLst/>
                        </a:rPr>
                        <a:t>Account</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ADMINS</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10/5/2021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10/25/2021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extLst>
                  <a:ext uri="{0D108BD9-81ED-4DB2-BD59-A6C34878D82A}">
                    <a16:rowId xmlns:a16="http://schemas.microsoft.com/office/drawing/2014/main" val="3727686890"/>
                  </a:ext>
                </a:extLst>
              </a:tr>
              <a:tr h="285461">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Admin</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View payment/ Delete Payment</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rowSpan="2">
                  <a:txBody>
                    <a:bodyPr/>
                    <a:lstStyle/>
                    <a:p>
                      <a:pPr marL="0" marR="0" algn="ctr">
                        <a:spcBef>
                          <a:spcPts val="0"/>
                        </a:spcBef>
                        <a:spcAft>
                          <a:spcPts val="0"/>
                        </a:spcAft>
                      </a:pPr>
                      <a:r>
                        <a:rPr lang="en-US" sz="700" dirty="0">
                          <a:solidFill>
                            <a:schemeClr val="bg1"/>
                          </a:solidFill>
                          <a:effectLst/>
                        </a:rPr>
                        <a:t>PAYMENT</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10/5/2021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10/25/2021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extLst>
                  <a:ext uri="{0D108BD9-81ED-4DB2-BD59-A6C34878D82A}">
                    <a16:rowId xmlns:a16="http://schemas.microsoft.com/office/drawing/2014/main" val="3686486389"/>
                  </a:ext>
                </a:extLst>
              </a:tr>
              <a:tr h="688149">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700">
                          <a:solidFill>
                            <a:schemeClr val="bg1"/>
                          </a:solidFill>
                          <a:effectLst/>
                        </a:rPr>
                        <a:t>Customer</a:t>
                      </a:r>
                      <a:endParaRPr lang="en-US" sz="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Confirm if payemnt</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vMerge="1">
                  <a:txBody>
                    <a:bodyPr/>
                    <a:lstStyle/>
                    <a:p>
                      <a:endParaRPr lang="en-US"/>
                    </a:p>
                  </a:txBody>
                  <a:tcPr/>
                </a:tc>
                <a:tc>
                  <a:txBody>
                    <a:bodyPr/>
                    <a:lstStyle/>
                    <a:p>
                      <a:pPr marL="0" marR="0" algn="ctr">
                        <a:spcBef>
                          <a:spcPts val="0"/>
                        </a:spcBef>
                        <a:spcAft>
                          <a:spcPts val="0"/>
                        </a:spcAft>
                      </a:pPr>
                      <a:r>
                        <a:rPr lang="en-US" sz="700" dirty="0">
                          <a:solidFill>
                            <a:schemeClr val="bg1"/>
                          </a:solidFill>
                          <a:effectLst/>
                        </a:rPr>
                        <a:t>10/5/2021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10/25/2021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21</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tc>
                  <a:txBody>
                    <a:bodyPr/>
                    <a:lstStyle/>
                    <a:p>
                      <a:pPr marL="0" marR="0" algn="ctr">
                        <a:spcBef>
                          <a:spcPts val="0"/>
                        </a:spcBef>
                        <a:spcAft>
                          <a:spcPts val="0"/>
                        </a:spcAft>
                      </a:pPr>
                      <a:r>
                        <a:rPr lang="en-US" sz="700" dirty="0">
                          <a:solidFill>
                            <a:schemeClr val="bg1"/>
                          </a:solidFill>
                          <a:effectLst/>
                        </a:rPr>
                        <a:t> </a:t>
                      </a:r>
                      <a:endParaRPr lang="en-US" sz="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882" marR="48882" marT="0" marB="0" anchor="ctr">
                    <a:solidFill>
                      <a:srgbClr val="FF0000"/>
                    </a:solidFill>
                  </a:tcPr>
                </a:tc>
                <a:extLst>
                  <a:ext uri="{0D108BD9-81ED-4DB2-BD59-A6C34878D82A}">
                    <a16:rowId xmlns:a16="http://schemas.microsoft.com/office/drawing/2014/main" val="390565323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9" name="Google Shape;259;p19"/>
          <p:cNvSpPr txBox="1">
            <a:spLocks noGrp="1"/>
          </p:cNvSpPr>
          <p:nvPr>
            <p:ph type="body" idx="1"/>
          </p:nvPr>
        </p:nvSpPr>
        <p:spPr>
          <a:xfrm>
            <a:off x="616309" y="4337325"/>
            <a:ext cx="2480182" cy="61562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i="1" dirty="0" smtClean="0"/>
              <a:t>DINH NGOC MINH HIEU</a:t>
            </a:r>
            <a:endParaRPr b="1" i="1" dirty="0"/>
          </a:p>
        </p:txBody>
      </p:sp>
      <p:sp>
        <p:nvSpPr>
          <p:cNvPr id="262" name="Google Shape;262;p19"/>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2" name="Rectangle 1"/>
          <p:cNvSpPr/>
          <p:nvPr/>
        </p:nvSpPr>
        <p:spPr>
          <a:xfrm>
            <a:off x="274350" y="73835"/>
            <a:ext cx="4572000" cy="523220"/>
          </a:xfrm>
          <a:prstGeom prst="rect">
            <a:avLst/>
          </a:prstGeom>
        </p:spPr>
        <p:txBody>
          <a:bodyPr>
            <a:spAutoFit/>
          </a:bodyPr>
          <a:lstStyle/>
          <a:p>
            <a:r>
              <a:rPr lang="en-US" dirty="0">
                <a:latin typeface="Times New Roman" pitchFamily="18" charset="0"/>
                <a:cs typeface="Times New Roman" pitchFamily="18" charset="0"/>
              </a:rPr>
              <a:t>1/ </a:t>
            </a:r>
            <a:r>
              <a:rPr lang="en-US" dirty="0" smtClean="0">
                <a:solidFill>
                  <a:srgbClr val="FFFF00"/>
                </a:solidFill>
                <a:latin typeface="Times New Roman" pitchFamily="18" charset="0"/>
                <a:cs typeface="Times New Roman" pitchFamily="18" charset="0"/>
              </a:rPr>
              <a:t>PRODUCT &amp; CART- </a:t>
            </a:r>
            <a:r>
              <a:rPr lang="en-US" b="1" i="1" dirty="0" smtClean="0">
                <a:solidFill>
                  <a:srgbClr val="7030A0"/>
                </a:solidFill>
                <a:latin typeface="Times New Roman" pitchFamily="18" charset="0"/>
                <a:cs typeface="Times New Roman" pitchFamily="18" charset="0"/>
              </a:rPr>
              <a:t>DINH NGOC MINH HIEU</a:t>
            </a:r>
            <a:endParaRPr lang="en-US" b="1" i="1" dirty="0">
              <a:solidFill>
                <a:srgbClr val="7030A0"/>
              </a:solidFill>
              <a:latin typeface="Times New Roman" pitchFamily="18" charset="0"/>
              <a:cs typeface="Times New Roman" pitchFamily="18" charset="0"/>
            </a:endParaRPr>
          </a:p>
          <a:p>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a:effectLst>
                  <a:outerShdw blurRad="38100" dist="38100" dir="2700000" algn="tl">
                    <a:srgbClr val="000000">
                      <a:alpha val="43137"/>
                    </a:srgbClr>
                  </a:outerShdw>
                </a:effectLst>
                <a:latin typeface="Times New Roman" pitchFamily="18" charset="0"/>
                <a:cs typeface="Times New Roman" pitchFamily="18" charset="0"/>
              </a:rPr>
              <a:t>1.a. </a:t>
            </a:r>
            <a:r>
              <a:rPr lang="en-US" b="1" dirty="0" smtClean="0">
                <a:effectLst>
                  <a:outerShdw blurRad="38100" dist="38100" dir="2700000" algn="tl">
                    <a:srgbClr val="000000">
                      <a:alpha val="43137"/>
                    </a:srgbClr>
                  </a:outerShdw>
                </a:effectLst>
                <a:latin typeface="Times New Roman" pitchFamily="18" charset="0"/>
                <a:cs typeface="Times New Roman" pitchFamily="18" charset="0"/>
              </a:rPr>
              <a:t>CUSTOMER</a:t>
            </a:r>
            <a:endParaRPr lang="en-US"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94" y="636088"/>
            <a:ext cx="4335706" cy="35409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349" y="0"/>
            <a:ext cx="4037877" cy="273602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0293" y="2809859"/>
            <a:ext cx="4037877" cy="2257392"/>
          </a:xfrm>
          <a:prstGeom prst="rect">
            <a:avLst/>
          </a:prstGeom>
        </p:spPr>
      </p:pic>
      <p:sp>
        <p:nvSpPr>
          <p:cNvPr id="8" name="Google Shape;1270;p47"/>
          <p:cNvSpPr/>
          <p:nvPr/>
        </p:nvSpPr>
        <p:spPr>
          <a:xfrm>
            <a:off x="3062855" y="4369358"/>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0;p47"/>
          <p:cNvSpPr/>
          <p:nvPr/>
        </p:nvSpPr>
        <p:spPr>
          <a:xfrm>
            <a:off x="8586421" y="4673651"/>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p47"/>
          <p:cNvSpPr/>
          <p:nvPr/>
        </p:nvSpPr>
        <p:spPr>
          <a:xfrm>
            <a:off x="4411125" y="122655"/>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Google Shape;284;p20"/>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2" name="Rectangle 1"/>
          <p:cNvSpPr/>
          <p:nvPr/>
        </p:nvSpPr>
        <p:spPr>
          <a:xfrm>
            <a:off x="114299" y="0"/>
            <a:ext cx="7190509" cy="523220"/>
          </a:xfrm>
          <a:prstGeom prst="rect">
            <a:avLst/>
          </a:prstGeom>
        </p:spPr>
        <p:txBody>
          <a:bodyPr wrap="square">
            <a:spAutoFit/>
          </a:bodyPr>
          <a:lstStyle/>
          <a:p>
            <a:r>
              <a:rPr lang="en-US" dirty="0">
                <a:latin typeface="Times New Roman" pitchFamily="18" charset="0"/>
                <a:cs typeface="Times New Roman" pitchFamily="18" charset="0"/>
              </a:rPr>
              <a:t>1/ </a:t>
            </a:r>
            <a:r>
              <a:rPr lang="en-US" dirty="0">
                <a:solidFill>
                  <a:srgbClr val="FFFF00"/>
                </a:solidFill>
                <a:latin typeface="Times New Roman" pitchFamily="18" charset="0"/>
                <a:cs typeface="Times New Roman" pitchFamily="18" charset="0"/>
              </a:rPr>
              <a:t>PRODUCT &amp; CART- </a:t>
            </a:r>
            <a:r>
              <a:rPr lang="en-US" b="1" i="1" dirty="0">
                <a:solidFill>
                  <a:srgbClr val="7030A0"/>
                </a:solidFill>
                <a:latin typeface="Times New Roman" pitchFamily="18" charset="0"/>
                <a:cs typeface="Times New Roman" pitchFamily="18" charset="0"/>
              </a:rPr>
              <a:t>DINH NGOC MINH HIEU</a:t>
            </a:r>
          </a:p>
          <a:p>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smtClean="0">
                <a:effectLst>
                  <a:outerShdw blurRad="38100" dist="38100" dir="2700000" algn="tl">
                    <a:srgbClr val="000000">
                      <a:alpha val="43137"/>
                    </a:srgbClr>
                  </a:outerShdw>
                </a:effectLst>
                <a:latin typeface="Times New Roman" pitchFamily="18" charset="0"/>
                <a:cs typeface="Times New Roman" pitchFamily="18" charset="0"/>
              </a:rPr>
              <a:t>1.b.ADMIN</a:t>
            </a:r>
            <a:endParaRPr lang="en-US"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81" y="261610"/>
            <a:ext cx="3549569" cy="24484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40" y="2784719"/>
            <a:ext cx="3549569" cy="224092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5792" y="128788"/>
            <a:ext cx="3758435" cy="24273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5791" y="2556163"/>
            <a:ext cx="3758435" cy="2192482"/>
          </a:xfrm>
          <a:prstGeom prst="rect">
            <a:avLst/>
          </a:prstGeom>
        </p:spPr>
      </p:pic>
      <p:sp>
        <p:nvSpPr>
          <p:cNvPr id="7" name="Rectangle 6"/>
          <p:cNvSpPr/>
          <p:nvPr/>
        </p:nvSpPr>
        <p:spPr>
          <a:xfrm>
            <a:off x="6920503" y="4811721"/>
            <a:ext cx="2199641" cy="307777"/>
          </a:xfrm>
          <a:prstGeom prst="rect">
            <a:avLst/>
          </a:prstGeom>
        </p:spPr>
        <p:txBody>
          <a:bodyPr wrap="none">
            <a:spAutoFit/>
          </a:bodyPr>
          <a:lstStyle/>
          <a:p>
            <a:pPr lvl="0">
              <a:spcBef>
                <a:spcPts val="600"/>
              </a:spcBef>
            </a:pPr>
            <a:r>
              <a:rPr lang="en-US" b="1" i="1" dirty="0">
                <a:latin typeface="Quicksand" panose="020B0604020202020204" charset="0"/>
              </a:rPr>
              <a:t>DINH NGOC MINH HIEU</a:t>
            </a:r>
          </a:p>
        </p:txBody>
      </p:sp>
      <p:sp>
        <p:nvSpPr>
          <p:cNvPr id="8" name="TextBox 7"/>
          <p:cNvSpPr txBox="1"/>
          <p:nvPr/>
        </p:nvSpPr>
        <p:spPr>
          <a:xfrm>
            <a:off x="114299" y="459339"/>
            <a:ext cx="1257301" cy="307777"/>
          </a:xfrm>
          <a:prstGeom prst="rect">
            <a:avLst/>
          </a:prstGeom>
          <a:noFill/>
        </p:spPr>
        <p:txBody>
          <a:bodyPr wrap="square" rtlCol="0">
            <a:spAutoFit/>
          </a:bodyPr>
          <a:lstStyle/>
          <a:p>
            <a:r>
              <a:rPr lang="en-US" dirty="0" smtClean="0">
                <a:solidFill>
                  <a:schemeClr val="bg1"/>
                </a:solidFill>
                <a:latin typeface="Quicksand" panose="020B0604020202020204" charset="0"/>
              </a:rPr>
              <a:t>*PRODUCT</a:t>
            </a:r>
            <a:endParaRPr lang="en-US" dirty="0">
              <a:solidFill>
                <a:schemeClr val="bg1"/>
              </a:solidFill>
              <a:latin typeface="Quicksand" panose="020B0604020202020204" charset="0"/>
            </a:endParaRPr>
          </a:p>
        </p:txBody>
      </p:sp>
      <p:sp>
        <p:nvSpPr>
          <p:cNvPr id="10" name="Google Shape;1270;p47"/>
          <p:cNvSpPr/>
          <p:nvPr/>
        </p:nvSpPr>
        <p:spPr>
          <a:xfrm>
            <a:off x="582074" y="1750546"/>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p47"/>
          <p:cNvSpPr/>
          <p:nvPr/>
        </p:nvSpPr>
        <p:spPr>
          <a:xfrm>
            <a:off x="4433154" y="312134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th template">
  <a:themeElements>
    <a:clrScheme name="Custom 347">
      <a:dk1>
        <a:srgbClr val="00032A"/>
      </a:dk1>
      <a:lt1>
        <a:srgbClr val="FFFFFF"/>
      </a:lt1>
      <a:dk2>
        <a:srgbClr val="8B8D9E"/>
      </a:dk2>
      <a:lt2>
        <a:srgbClr val="F1F2F7"/>
      </a:lt2>
      <a:accent1>
        <a:srgbClr val="32C34B"/>
      </a:accent1>
      <a:accent2>
        <a:srgbClr val="FFCC19"/>
      </a:accent2>
      <a:accent3>
        <a:srgbClr val="F14545"/>
      </a:accent3>
      <a:accent4>
        <a:srgbClr val="C0007C"/>
      </a:accent4>
      <a:accent5>
        <a:srgbClr val="7B62D5"/>
      </a:accent5>
      <a:accent6>
        <a:srgbClr val="2EC6DD"/>
      </a:accent6>
      <a:hlink>
        <a:srgbClr val="1B24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1082</Words>
  <Application>Microsoft Office PowerPoint</Application>
  <PresentationFormat>On-screen Show (16:9)</PresentationFormat>
  <Paragraphs>291</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 Rounded MT Bold</vt:lpstr>
      <vt:lpstr>Times New Roman</vt:lpstr>
      <vt:lpstr>Atma</vt:lpstr>
      <vt:lpstr>Algerian</vt:lpstr>
      <vt:lpstr>Calibri</vt:lpstr>
      <vt:lpstr>Quicksand</vt:lpstr>
      <vt:lpstr>Quicksand Light</vt:lpstr>
      <vt:lpstr>맑은 고딕</vt:lpstr>
      <vt:lpstr>Moth template</vt:lpstr>
      <vt:lpstr>Project:</vt:lpstr>
      <vt:lpstr>     Introduce </vt:lpstr>
      <vt:lpstr>PURPOSE</vt:lpstr>
      <vt:lpstr>PowerPoint Presentation</vt:lpstr>
      <vt:lpstr>Roadmap General Functions</vt:lpstr>
      <vt:lpstr>Specific Job Details Of Each Member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US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eProject</dc:title>
  <dc:creator>TT</dc:creator>
  <cp:lastModifiedBy>TT</cp:lastModifiedBy>
  <cp:revision>50</cp:revision>
  <dcterms:modified xsi:type="dcterms:W3CDTF">2021-11-02T06:47:53Z</dcterms:modified>
</cp:coreProperties>
</file>